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9CAE-F4C8-401E-B9F8-E8AEA5606278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7E4-4423-424D-9C73-F0D35B43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1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9CAE-F4C8-401E-B9F8-E8AEA5606278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7E4-4423-424D-9C73-F0D35B43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2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9CAE-F4C8-401E-B9F8-E8AEA5606278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7E4-4423-424D-9C73-F0D35B43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2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9CAE-F4C8-401E-B9F8-E8AEA5606278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7E4-4423-424D-9C73-F0D35B43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9CAE-F4C8-401E-B9F8-E8AEA5606278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7E4-4423-424D-9C73-F0D35B43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2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9CAE-F4C8-401E-B9F8-E8AEA5606278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7E4-4423-424D-9C73-F0D35B43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3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9CAE-F4C8-401E-B9F8-E8AEA5606278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7E4-4423-424D-9C73-F0D35B43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1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9CAE-F4C8-401E-B9F8-E8AEA5606278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7E4-4423-424D-9C73-F0D35B43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1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9CAE-F4C8-401E-B9F8-E8AEA5606278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7E4-4423-424D-9C73-F0D35B43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3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9CAE-F4C8-401E-B9F8-E8AEA5606278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7E4-4423-424D-9C73-F0D35B43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0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9CAE-F4C8-401E-B9F8-E8AEA5606278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7E4-4423-424D-9C73-F0D35B43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0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2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59CAE-F4C8-401E-B9F8-E8AEA5606278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447E4-4423-424D-9C73-F0D35B43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9906000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American Romanticism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0668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1800 - 1860</a:t>
            </a:r>
          </a:p>
        </p:txBody>
      </p:sp>
      <p:pic>
        <p:nvPicPr>
          <p:cNvPr id="1026" name="Picture 2" descr="C:\Users\JTHIES~1\AppData\Local\Temp\qrcode.2767708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8144" r="8386" b="9156"/>
          <a:stretch/>
        </p:blipFill>
        <p:spPr bwMode="auto">
          <a:xfrm>
            <a:off x="8001000" y="5791200"/>
            <a:ext cx="793215" cy="7877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 American Novel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Most American Romantic writers imitated the European writing style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American Romantic novelists broke away from European tradition and discovered uniquely American topics and settings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American novelists explored the vast unknown lands – something the Europeans could not</a:t>
            </a:r>
          </a:p>
        </p:txBody>
      </p:sp>
    </p:spTree>
    <p:extLst>
      <p:ext uri="{BB962C8B-B14F-4D97-AF65-F5344CB8AC3E}">
        <p14:creationId xmlns:p14="http://schemas.microsoft.com/office/powerpoint/2010/main" val="19796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 American Novel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1066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James Fennimore Cooper was the first American novelist to break away from European tradition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His novels were set in the American Frontier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His Central character, Natty Bumppo, was the first American literary hero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Bumppo appeared in a series of Cooper novels as other characters: Hawkeye, Deerslayer, Leatherstocking, etc.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His skills were almost superhuman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Cooper’s series of novels were called The Leatherstocking Tales</a:t>
            </a:r>
          </a:p>
        </p:txBody>
      </p:sp>
    </p:spTree>
    <p:extLst>
      <p:ext uri="{BB962C8B-B14F-4D97-AF65-F5344CB8AC3E}">
        <p14:creationId xmlns:p14="http://schemas.microsoft.com/office/powerpoint/2010/main" val="16194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 New American Hero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524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American Romantic literature created this unique person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He was youthful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He was innocent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He was intuitive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He was one with nature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He was a loner – uneasy around women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He was handsome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He was brave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He was moral and honorable</a:t>
            </a:r>
          </a:p>
        </p:txBody>
      </p:sp>
    </p:spTree>
    <p:extLst>
      <p:ext uri="{BB962C8B-B14F-4D97-AF65-F5344CB8AC3E}">
        <p14:creationId xmlns:p14="http://schemas.microsoft.com/office/powerpoint/2010/main" val="2256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American Romantic Poetry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838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Most Romantic poets worked within conventional European literary structures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They proved that American poetry could reflect American subject matter, yet still hold to conventional poetic style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Most American Romantic poets wrote about the past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The Fireside Poets, a Boston group of Longfellow, Whittier, Holmes, and Lowell, were widely read and loved in America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They were the TV of the American Romantic period and families gathered around the fireside to be entertained by their poetry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There subject matter was comfortable and instructional</a:t>
            </a:r>
          </a:p>
        </p:txBody>
      </p:sp>
    </p:spTree>
    <p:extLst>
      <p:ext uri="{BB962C8B-B14F-4D97-AF65-F5344CB8AC3E}">
        <p14:creationId xmlns:p14="http://schemas.microsoft.com/office/powerpoint/2010/main" val="2703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Introduction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The theme of journey as a declaration of independence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Bryant, Holmes, Whittier, Longfellow, &amp;  Lowell are romantic poets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Irving is the father of American Literature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Cooper is the father of the American Novel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Emerson is the father of Transcendentalism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Thoreau is a famous practical transcendentalist</a:t>
            </a:r>
          </a:p>
        </p:txBody>
      </p:sp>
    </p:spTree>
    <p:extLst>
      <p:ext uri="{BB962C8B-B14F-4D97-AF65-F5344CB8AC3E}">
        <p14:creationId xmlns:p14="http://schemas.microsoft.com/office/powerpoint/2010/main" val="18097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Introduction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2332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The rationalistic view of urban life was replaced by the romantic view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Rationalists saw cities as a place to find success and self-realization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Romantics saw the city as a place of moral corruption, poverty, and death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Introduction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The Romantic journey is to the country side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The Romantics associated the country with independence, moral clarity, and purity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The Gothic Romantic saw the country as a place of phantasm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Irving saw the country as idyllic and as an escape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 Romantic Sensibility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2057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Romanticism: values feeling and intuition over reason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Romanticism: viewing life as we would like it to be, rather than how it really is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Romanticism began in Germany and influenced literature, music, &amp; art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Romanticism is a reaction against Rationalism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 Romantic Sensibility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2819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The Development of slums and poverty due to the Industrial Revolution turned people from Rationalism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Romantics believed that imagination. Emotion, spontaneity, feelings, and nature were more important than rational thought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Characteristics of American Romanticism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Values feelings over reason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Values the power of the imagination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Seeks beauty of unspoiled nature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Values youthful innocence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Values individual freedom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Values lessons of the past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Finds beauty in exotic locales, the supernatural, and in the imagination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Values poetry as the highest expression of the imagination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Values myth, legend, and folk culture</a:t>
            </a:r>
          </a:p>
        </p:txBody>
      </p:sp>
    </p:spTree>
    <p:extLst>
      <p:ext uri="{BB962C8B-B14F-4D97-AF65-F5344CB8AC3E}">
        <p14:creationId xmlns:p14="http://schemas.microsoft.com/office/powerpoint/2010/main" val="13899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Romantic Escapism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2332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Romantic writing looked for comforting exotic settings from the past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This was found in the supernatural, in nature, and/or folk legends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Romantics believed in contemplating, or becoming one with the natural world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Romantic Escapism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2819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Romanticism also used lyrical poetry as a means to contemplate the beauty of nature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It focused on simple natural beauties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Its intent was to seek truth through a calm contemplation of a simple natural beauty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Romantics saw God in this contemplation</a:t>
            </a:r>
          </a:p>
        </p:txBody>
      </p:sp>
    </p:spTree>
    <p:extLst>
      <p:ext uri="{BB962C8B-B14F-4D97-AF65-F5344CB8AC3E}">
        <p14:creationId xmlns:p14="http://schemas.microsoft.com/office/powerpoint/2010/main" val="27010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607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American Romanticism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Romanticism</dc:title>
  <dc:creator>Thiesmeyer, Joseph</dc:creator>
  <cp:lastModifiedBy>Thiesmeyer, Joseph</cp:lastModifiedBy>
  <cp:revision>1</cp:revision>
  <dcterms:created xsi:type="dcterms:W3CDTF">2015-02-18T01:19:00Z</dcterms:created>
  <dcterms:modified xsi:type="dcterms:W3CDTF">2015-02-18T01:21:51Z</dcterms:modified>
</cp:coreProperties>
</file>