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1A76-AE93-469B-B070-268B05C0432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2A-5FA7-4D39-AA26-3EABFE47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150.edu.physics.uoc.gr/notes/1/WindowsLo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Getting Started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6"/>
            <a:ext cx="9144000" cy="73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227866">
            <a:off x="3598255" y="3927312"/>
            <a:ext cx="1830458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Use your cell #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20227866">
            <a:off x="3533370" y="4940278"/>
            <a:ext cx="2162199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Enter </a:t>
            </a:r>
            <a:r>
              <a:rPr lang="en-US" dirty="0" err="1" smtClean="0">
                <a:solidFill>
                  <a:schemeClr val="accent2"/>
                </a:solidFill>
              </a:rPr>
              <a:t>Captcha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227866">
            <a:off x="4249458" y="6018653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elect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227866">
            <a:off x="4262892" y="6475430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Deselect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0227866">
            <a:off x="2677435" y="2512182"/>
            <a:ext cx="284986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Use the same password!!!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5401" y="2286000"/>
            <a:ext cx="91347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Arial Black" pitchFamily="34" charset="0"/>
              </a:rPr>
              <a:t>You will have to confirm your account through your phone (text) and your email (school)</a:t>
            </a:r>
            <a:endParaRPr lang="en-US" sz="35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619" y="3611940"/>
            <a:ext cx="913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en-US" sz="2400" dirty="0" smtClean="0">
                <a:solidFill>
                  <a:srgbClr val="00B050"/>
                </a:solidFill>
                <a:latin typeface="Georgia" pitchFamily="18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r>
              <a:rPr lang="en-US" sz="2400" dirty="0" smtClean="0">
                <a:latin typeface="Arial Black" pitchFamily="34" charset="0"/>
              </a:rPr>
              <a:t> Drive welcome page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2165737">
            <a:off x="1638385" y="2636950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818581">
            <a:off x="1019264" y="1651382"/>
            <a:ext cx="853278" cy="35813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123357">
            <a:off x="-224419" y="1718306"/>
            <a:ext cx="1678498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to retitle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6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307871">
            <a:off x="1724186" y="3945440"/>
            <a:ext cx="1678498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title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05401"/>
            <a:ext cx="9161825" cy="22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4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2165737">
            <a:off x="1363011" y="1417749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2165737">
            <a:off x="4106210" y="1112949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756402"/>
            <a:ext cx="245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info is auto-saved with every keystroke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6548" y="1872702"/>
            <a:ext cx="245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share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8082985">
            <a:off x="3383960" y="4290258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4117336"/>
            <a:ext cx="2455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email address of the person you wish to share this file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9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Why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Georgia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e </a:t>
            </a:r>
            <a:r>
              <a:rPr lang="en-US" dirty="0" smtClean="0">
                <a:latin typeface="Georgia" pitchFamily="18" charset="0"/>
              </a:rPr>
              <a:t>Drive?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eorgia" pitchFamily="18" charset="0"/>
              </a:rPr>
              <a:t>Almost the same functionality of Microsoft Word.</a:t>
            </a:r>
          </a:p>
          <a:p>
            <a:r>
              <a:rPr lang="en-US" dirty="0" smtClean="0">
                <a:latin typeface="Georgia" pitchFamily="18" charset="0"/>
              </a:rPr>
              <a:t>Free!</a:t>
            </a:r>
          </a:p>
          <a:p>
            <a:r>
              <a:rPr lang="en-US" dirty="0" smtClean="0">
                <a:latin typeface="Georgia" pitchFamily="18" charset="0"/>
              </a:rPr>
              <a:t>All info stored in the “cloud” – no more carrying around USB flash drives…and losing them – your stuff will never get lost – ever!</a:t>
            </a:r>
          </a:p>
          <a:p>
            <a:r>
              <a:rPr lang="en-US" dirty="0" smtClean="0">
                <a:latin typeface="Georgia" pitchFamily="18" charset="0"/>
              </a:rPr>
              <a:t>Free!</a:t>
            </a:r>
          </a:p>
          <a:p>
            <a:r>
              <a:rPr lang="en-US" dirty="0" smtClean="0">
                <a:latin typeface="Georgia" pitchFamily="18" charset="0"/>
              </a:rPr>
              <a:t>All info is auto saved with every key stroke, so no more catastrophic data loss.</a:t>
            </a:r>
          </a:p>
          <a:p>
            <a:r>
              <a:rPr lang="en-US" dirty="0" smtClean="0">
                <a:latin typeface="Georgia" pitchFamily="18" charset="0"/>
              </a:rPr>
              <a:t>It’s free!</a:t>
            </a:r>
          </a:p>
          <a:p>
            <a:r>
              <a:rPr lang="en-US" dirty="0" smtClean="0">
                <a:latin typeface="Georgia" pitchFamily="18" charset="0"/>
              </a:rPr>
              <a:t>You can share files with your teammates/teachers to collaborate in real time and from </a:t>
            </a:r>
            <a:r>
              <a:rPr lang="en-US" smtClean="0">
                <a:latin typeface="Georgia" pitchFamily="18" charset="0"/>
              </a:rPr>
              <a:t>any distance.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2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LOG into computer using: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first letters of last name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first letters of first name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last digits of your id #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Sample: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Albert Einstein 80012345</a:t>
            </a:r>
          </a:p>
          <a:p>
            <a:pPr algn="l"/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Eins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Alb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ert 001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2345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Username: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einsalb2345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Password: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lfhs001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itchFamily="34" charset="0"/>
              </a:rPr>
              <a:t>Change your password to something you can easily remember!!! 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>
                <a:latin typeface="Arial Black" pitchFamily="34" charset="0"/>
              </a:rPr>
              <a:t/>
            </a:r>
            <a:br>
              <a:rPr lang="en-US" sz="4800" dirty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/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>
                <a:latin typeface="Arial Black" pitchFamily="34" charset="0"/>
              </a:rPr>
              <a:t/>
            </a:r>
            <a:br>
              <a:rPr lang="en-US" sz="4800" dirty="0">
                <a:latin typeface="Arial Black" pitchFamily="34" charset="0"/>
              </a:rPr>
            </a:br>
            <a:r>
              <a:rPr lang="en-US" sz="3300" dirty="0" smtClean="0">
                <a:latin typeface="Arial Black" pitchFamily="34" charset="0"/>
              </a:rPr>
              <a:t>This username &amp; password will be the same that you use to connect to the LFHS </a:t>
            </a:r>
            <a:r>
              <a:rPr lang="en-US" sz="3300" dirty="0" err="1" smtClean="0">
                <a:latin typeface="Arial Black" pitchFamily="34" charset="0"/>
              </a:rPr>
              <a:t>wifi</a:t>
            </a:r>
            <a:r>
              <a:rPr lang="en-US" sz="3300" dirty="0" smtClean="0">
                <a:latin typeface="Arial Black" pitchFamily="34" charset="0"/>
              </a:rPr>
              <a:t> network</a:t>
            </a:r>
            <a:endParaRPr lang="en-US" sz="33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2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203400">
            <a:off x="1900402" y="1658970"/>
            <a:ext cx="1143000" cy="54778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852337">
            <a:off x="5311438" y="2264986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0"/>
            <a:ext cx="9134764" cy="729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7900673">
            <a:off x="4215953" y="1960186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36" y="5181600"/>
            <a:ext cx="9134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Use the same Username &amp; Password that you used to log into the computer</a:t>
            </a:r>
          </a:p>
          <a:p>
            <a:pPr algn="ctr"/>
            <a:endParaRPr lang="en-US" sz="2400" dirty="0">
              <a:latin typeface="Arial Black" pitchFamily="34" charset="0"/>
            </a:endParaRPr>
          </a:p>
          <a:p>
            <a:pPr algn="ctr"/>
            <a:r>
              <a:rPr lang="en-US" sz="2400" dirty="0" smtClean="0">
                <a:latin typeface="Arial Black" pitchFamily="34" charset="0"/>
              </a:rPr>
              <a:t>Your email will be username@student.lfcisd.net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9162473" cy="732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7776055">
            <a:off x="2760685" y="1189148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619" y="3611940"/>
            <a:ext cx="913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You may have to click on “More” to see the “Drive” link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227866">
            <a:off x="7306176" y="958864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" y="0"/>
            <a:ext cx="9113982" cy="72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227866">
            <a:off x="4411095" y="2790121"/>
            <a:ext cx="1143000" cy="57956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762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You will be using your school email for this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242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Getting Started</vt:lpstr>
      <vt:lpstr>PowerPoint Presentation</vt:lpstr>
      <vt:lpstr>Change your password to something you can easily remember!!!     This username &amp; password will be the same that you use to connect to the LFHS wifi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Google Drive?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Thiesmeyer, Joseph</dc:creator>
  <cp:lastModifiedBy>Thiesmeyer, Joseph</cp:lastModifiedBy>
  <cp:revision>13</cp:revision>
  <dcterms:created xsi:type="dcterms:W3CDTF">2013-01-21T14:22:08Z</dcterms:created>
  <dcterms:modified xsi:type="dcterms:W3CDTF">2013-10-24T01:58:31Z</dcterms:modified>
</cp:coreProperties>
</file>