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4" r:id="rId4"/>
    <p:sldId id="259" r:id="rId5"/>
    <p:sldId id="265" r:id="rId6"/>
    <p:sldId id="266" r:id="rId7"/>
    <p:sldId id="267" r:id="rId8"/>
    <p:sldId id="268" r:id="rId9"/>
    <p:sldId id="269"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9C109-69C5-498C-AFB6-F15F937351A8}"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A0002-97B2-4A63-9F8C-5C34A8DD563B}" type="slidenum">
              <a:rPr lang="en-US" smtClean="0"/>
              <a:t>‹#›</a:t>
            </a:fld>
            <a:endParaRPr lang="en-US"/>
          </a:p>
        </p:txBody>
      </p:sp>
    </p:spTree>
    <p:extLst>
      <p:ext uri="{BB962C8B-B14F-4D97-AF65-F5344CB8AC3E}">
        <p14:creationId xmlns:p14="http://schemas.microsoft.com/office/powerpoint/2010/main" val="207543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A0002-97B2-4A63-9F8C-5C34A8DD563B}" type="slidenum">
              <a:rPr lang="en-US" smtClean="0"/>
              <a:t>2</a:t>
            </a:fld>
            <a:endParaRPr lang="en-US"/>
          </a:p>
        </p:txBody>
      </p:sp>
    </p:spTree>
    <p:extLst>
      <p:ext uri="{BB962C8B-B14F-4D97-AF65-F5344CB8AC3E}">
        <p14:creationId xmlns:p14="http://schemas.microsoft.com/office/powerpoint/2010/main" val="48483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21D3B-9AD4-4068-8FF5-0253672BC58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97125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21D3B-9AD4-4068-8FF5-0253672BC58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329871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21D3B-9AD4-4068-8FF5-0253672BC58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109899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21D3B-9AD4-4068-8FF5-0253672BC58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55797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21D3B-9AD4-4068-8FF5-0253672BC58A}"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167753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21D3B-9AD4-4068-8FF5-0253672BC58A}"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413107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21D3B-9AD4-4068-8FF5-0253672BC58A}"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290040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21D3B-9AD4-4068-8FF5-0253672BC58A}"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222945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21D3B-9AD4-4068-8FF5-0253672BC58A}"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357942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21D3B-9AD4-4068-8FF5-0253672BC58A}"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89889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21D3B-9AD4-4068-8FF5-0253672BC58A}"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E8270-FE2A-45A7-85F2-3CBC412FAC1A}" type="slidenum">
              <a:rPr lang="en-US" smtClean="0"/>
              <a:t>‹#›</a:t>
            </a:fld>
            <a:endParaRPr lang="en-US"/>
          </a:p>
        </p:txBody>
      </p:sp>
    </p:spTree>
    <p:extLst>
      <p:ext uri="{BB962C8B-B14F-4D97-AF65-F5344CB8AC3E}">
        <p14:creationId xmlns:p14="http://schemas.microsoft.com/office/powerpoint/2010/main" val="193541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tx1"/>
            </a:gs>
            <a:gs pos="100000">
              <a:schemeClr val="accent1"/>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21D3B-9AD4-4068-8FF5-0253672BC58A}" type="datetimeFigureOut">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E8270-FE2A-45A7-85F2-3CBC412FAC1A}" type="slidenum">
              <a:rPr lang="en-US" smtClean="0"/>
              <a:t>‹#›</a:t>
            </a:fld>
            <a:endParaRPr lang="en-US"/>
          </a:p>
        </p:txBody>
      </p:sp>
    </p:spTree>
    <p:extLst>
      <p:ext uri="{BB962C8B-B14F-4D97-AF65-F5344CB8AC3E}">
        <p14:creationId xmlns:p14="http://schemas.microsoft.com/office/powerpoint/2010/main" val="181826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4.png"/><Relationship Id="rId3" Type="http://schemas.microsoft.com/office/2007/relationships/hdphoto" Target="../media/hdphoto3.wdp"/><Relationship Id="rId7" Type="http://schemas.openxmlformats.org/officeDocument/2006/relationships/image" Target="../media/image11.png"/><Relationship Id="rId12"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3.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9.png"/><Relationship Id="rId9" Type="http://schemas.openxmlformats.org/officeDocument/2006/relationships/image" Target="../media/image12.png"/><Relationship Id="rId1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2743200"/>
          </a:xfrm>
        </p:spPr>
        <p:txBody>
          <a:bodyPr>
            <a:normAutofit/>
            <a:scene3d>
              <a:camera prst="orthographicFront"/>
              <a:lightRig rig="threePt" dir="t"/>
            </a:scene3d>
            <a:sp3d extrusionH="57150">
              <a:bevelT w="38100" h="38100" prst="convex"/>
            </a:sp3d>
          </a:bodyPr>
          <a:lstStyle/>
          <a:p>
            <a:pPr algn="l"/>
            <a:r>
              <a:rPr lang="en-US" sz="6000" dirty="0" smtClean="0">
                <a:solidFill>
                  <a:schemeClr val="bg1"/>
                </a:solidFill>
                <a:effectLst>
                  <a:outerShdw blurRad="50800" dist="38100" dir="2700000" algn="tl" rotWithShape="0">
                    <a:prstClr val="black">
                      <a:alpha val="40000"/>
                    </a:prstClr>
                  </a:outerShdw>
                </a:effectLst>
                <a:latin typeface="Old English Text MT" pitchFamily="66" charset="0"/>
              </a:rPr>
              <a:t>The Heraldic Tradition: </a:t>
            </a:r>
            <a:br>
              <a:rPr lang="en-US" sz="6000" dirty="0" smtClean="0">
                <a:solidFill>
                  <a:schemeClr val="bg1"/>
                </a:solidFill>
                <a:effectLst>
                  <a:outerShdw blurRad="50800" dist="38100" dir="2700000" algn="tl" rotWithShape="0">
                    <a:prstClr val="black">
                      <a:alpha val="40000"/>
                    </a:prstClr>
                  </a:outerShdw>
                </a:effectLst>
                <a:latin typeface="Old English Text MT" pitchFamily="66" charset="0"/>
              </a:rPr>
            </a:br>
            <a:r>
              <a:rPr lang="en-US" sz="6000" dirty="0">
                <a:solidFill>
                  <a:schemeClr val="bg1"/>
                </a:solidFill>
                <a:effectLst>
                  <a:outerShdw blurRad="50800" dist="38100" dir="2700000" algn="tl" rotWithShape="0">
                    <a:prstClr val="black">
                      <a:alpha val="40000"/>
                    </a:prstClr>
                  </a:outerShdw>
                </a:effectLst>
                <a:latin typeface="Old English Text MT" pitchFamily="66" charset="0"/>
              </a:rPr>
              <a:t>	</a:t>
            </a:r>
            <a:r>
              <a:rPr lang="en-US" sz="6000" dirty="0" smtClean="0">
                <a:solidFill>
                  <a:schemeClr val="bg1"/>
                </a:solidFill>
                <a:effectLst>
                  <a:outerShdw blurRad="50800" dist="38100" dir="2700000" algn="tl" rotWithShape="0">
                    <a:prstClr val="black">
                      <a:alpha val="40000"/>
                    </a:prstClr>
                  </a:outerShdw>
                </a:effectLst>
                <a:latin typeface="Old English Text MT" pitchFamily="66" charset="0"/>
              </a:rPr>
              <a:t>Coat of arms</a:t>
            </a:r>
            <a:endParaRPr lang="en-US" sz="6000" dirty="0">
              <a:solidFill>
                <a:schemeClr val="bg1"/>
              </a:solidFill>
              <a:effectLst>
                <a:outerShdw blurRad="50800" dist="38100" dir="2700000" algn="tl" rotWithShape="0">
                  <a:prstClr val="black">
                    <a:alpha val="40000"/>
                  </a:prstClr>
                </a:outerShdw>
              </a:effectLst>
              <a:latin typeface="Old English Text MT"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67000" y="1941945"/>
            <a:ext cx="42672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22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Assignment</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High Tower Text" pitchFamily="18" charset="0"/>
              </a:rPr>
              <a:t>Create your own coat of arms</a:t>
            </a:r>
          </a:p>
          <a:p>
            <a:pPr lvl="1"/>
            <a:r>
              <a:rPr lang="en-US" dirty="0" smtClean="0">
                <a:solidFill>
                  <a:schemeClr val="bg1"/>
                </a:solidFill>
                <a:latin typeface="High Tower Text" pitchFamily="18" charset="0"/>
              </a:rPr>
              <a:t>It must include</a:t>
            </a:r>
          </a:p>
          <a:p>
            <a:pPr lvl="2"/>
            <a:r>
              <a:rPr lang="en-US" dirty="0" smtClean="0">
                <a:solidFill>
                  <a:schemeClr val="bg1"/>
                </a:solidFill>
                <a:latin typeface="High Tower Text" pitchFamily="18" charset="0"/>
              </a:rPr>
              <a:t>1 – 3 colors</a:t>
            </a:r>
          </a:p>
          <a:p>
            <a:pPr lvl="2"/>
            <a:r>
              <a:rPr lang="en-US" dirty="0" smtClean="0">
                <a:solidFill>
                  <a:schemeClr val="bg1"/>
                </a:solidFill>
                <a:latin typeface="High Tower Text" pitchFamily="18" charset="0"/>
              </a:rPr>
              <a:t>Your family name</a:t>
            </a:r>
          </a:p>
          <a:p>
            <a:pPr lvl="2"/>
            <a:r>
              <a:rPr lang="en-US" dirty="0" smtClean="0">
                <a:solidFill>
                  <a:schemeClr val="bg1"/>
                </a:solidFill>
                <a:latin typeface="High Tower Text" pitchFamily="18" charset="0"/>
              </a:rPr>
              <a:t>A motto</a:t>
            </a:r>
          </a:p>
          <a:p>
            <a:pPr lvl="2"/>
            <a:r>
              <a:rPr lang="en-US" dirty="0" smtClean="0">
                <a:solidFill>
                  <a:schemeClr val="bg1"/>
                </a:solidFill>
                <a:latin typeface="High Tower Text" pitchFamily="18" charset="0"/>
              </a:rPr>
              <a:t>A brief description including symbolic choices and meaning</a:t>
            </a:r>
          </a:p>
          <a:p>
            <a:pPr lvl="1"/>
            <a:r>
              <a:rPr lang="en-US" dirty="0" smtClean="0">
                <a:solidFill>
                  <a:schemeClr val="bg1"/>
                </a:solidFill>
                <a:latin typeface="High Tower Text" pitchFamily="18" charset="0"/>
              </a:rPr>
              <a:t>It can include </a:t>
            </a:r>
          </a:p>
          <a:p>
            <a:pPr lvl="2"/>
            <a:r>
              <a:rPr lang="en-US" dirty="0" smtClean="0">
                <a:solidFill>
                  <a:schemeClr val="bg1"/>
                </a:solidFill>
                <a:latin typeface="High Tower Text" pitchFamily="18" charset="0"/>
              </a:rPr>
              <a:t>A division of field</a:t>
            </a:r>
          </a:p>
          <a:p>
            <a:pPr lvl="2"/>
            <a:r>
              <a:rPr lang="en-US" dirty="0" smtClean="0">
                <a:solidFill>
                  <a:schemeClr val="bg1"/>
                </a:solidFill>
                <a:latin typeface="High Tower Text" pitchFamily="18" charset="0"/>
              </a:rPr>
              <a:t>1 or more charges</a:t>
            </a:r>
          </a:p>
          <a:p>
            <a:pPr marL="0" indent="0">
              <a:buNone/>
            </a:pPr>
            <a:endParaRPr lang="en-US" dirty="0"/>
          </a:p>
        </p:txBody>
      </p:sp>
      <p:sp>
        <p:nvSpPr>
          <p:cNvPr id="4" name="TextBox 3"/>
          <p:cNvSpPr txBox="1"/>
          <p:nvPr/>
        </p:nvSpPr>
        <p:spPr>
          <a:xfrm>
            <a:off x="4585855" y="2203102"/>
            <a:ext cx="4558144" cy="954107"/>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bg1"/>
                </a:solidFill>
                <a:latin typeface="High Tower Text" pitchFamily="18" charset="0"/>
              </a:rPr>
              <a:t>You can choose either a male or female escutcheon </a:t>
            </a:r>
            <a:endParaRPr lang="en-US" sz="2800" dirty="0"/>
          </a:p>
        </p:txBody>
      </p:sp>
      <p:sp>
        <p:nvSpPr>
          <p:cNvPr id="5" name="TextBox 4"/>
          <p:cNvSpPr txBox="1"/>
          <p:nvPr/>
        </p:nvSpPr>
        <p:spPr>
          <a:xfrm>
            <a:off x="4218709" y="4419600"/>
            <a:ext cx="4558145" cy="2523768"/>
          </a:xfrm>
          <a:prstGeom prst="rect">
            <a:avLst/>
          </a:prstGeom>
          <a:noFill/>
        </p:spPr>
        <p:txBody>
          <a:bodyPr wrap="square" rtlCol="0">
            <a:spAutoFit/>
          </a:bodyPr>
          <a:lstStyle/>
          <a:p>
            <a:pPr marL="914400" lvl="1" indent="-457200">
              <a:buFont typeface="Arial" pitchFamily="34" charset="0"/>
              <a:buChar char="•"/>
            </a:pPr>
            <a:r>
              <a:rPr lang="en-US" sz="2800" dirty="0" smtClean="0">
                <a:solidFill>
                  <a:schemeClr val="bg1"/>
                </a:solidFill>
                <a:latin typeface="High Tower Text" pitchFamily="18" charset="0"/>
              </a:rPr>
              <a:t>Extra credit to anyone attempting a full coat of arms (including supporters, helm, &amp; crest)</a:t>
            </a:r>
            <a:endParaRPr lang="en-US" sz="2800" dirty="0">
              <a:solidFill>
                <a:schemeClr val="bg1"/>
              </a:solidFill>
              <a:latin typeface="High Tower Text" pitchFamily="18" charset="0"/>
            </a:endParaRPr>
          </a:p>
          <a:p>
            <a:endParaRPr lang="en-US" dirty="0"/>
          </a:p>
        </p:txBody>
      </p:sp>
    </p:spTree>
    <p:extLst>
      <p:ext uri="{BB962C8B-B14F-4D97-AF65-F5344CB8AC3E}">
        <p14:creationId xmlns:p14="http://schemas.microsoft.com/office/powerpoint/2010/main" val="3428039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History</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a:lnSpc>
                <a:spcPct val="110000"/>
              </a:lnSpc>
            </a:pPr>
            <a:r>
              <a:rPr lang="en-US" sz="3100" dirty="0">
                <a:solidFill>
                  <a:schemeClr val="bg1"/>
                </a:solidFill>
                <a:latin typeface="High Tower Text" pitchFamily="18" charset="0"/>
              </a:rPr>
              <a:t>Coats of Arms date to the early Middle Ages. In the early twelfth century, helmets and other armor began making it difficult to tell armed warriors apart. The solution was for each knight or soldier to paint something personal on their shield. These designs were important in battle, but they also functioned like team uniforms when knights met in tournaments. Over time, shield emblem designs became enduring symbols of their owners, and of their owners' families.</a:t>
            </a:r>
            <a:br>
              <a:rPr lang="en-US" sz="3100" dirty="0">
                <a:solidFill>
                  <a:schemeClr val="bg1"/>
                </a:solidFill>
                <a:latin typeface="High Tower Text" pitchFamily="18" charset="0"/>
              </a:rPr>
            </a:br>
            <a:endParaRPr lang="en-US" sz="3100" dirty="0">
              <a:solidFill>
                <a:schemeClr val="bg1"/>
              </a:solidFill>
              <a:latin typeface="High Tower Text" pitchFamily="18" charset="0"/>
            </a:endParaRPr>
          </a:p>
          <a:p>
            <a:pPr>
              <a:lnSpc>
                <a:spcPct val="110000"/>
              </a:lnSpc>
            </a:pPr>
            <a:r>
              <a:rPr lang="en-US" sz="3100" dirty="0">
                <a:solidFill>
                  <a:schemeClr val="bg1"/>
                </a:solidFill>
                <a:latin typeface="High Tower Text" pitchFamily="18" charset="0"/>
              </a:rPr>
              <a:t>Heraldry is a special system of identification that developed during the Middle Ages in order to help distinguish fully armored knights on the battle and tournament field. </a:t>
            </a:r>
          </a:p>
          <a:p>
            <a:pPr marL="0" indent="0">
              <a:buNone/>
            </a:pPr>
            <a:endParaRPr lang="en-US" dirty="0"/>
          </a:p>
        </p:txBody>
      </p:sp>
    </p:spTree>
    <p:extLst>
      <p:ext uri="{BB962C8B-B14F-4D97-AF65-F5344CB8AC3E}">
        <p14:creationId xmlns:p14="http://schemas.microsoft.com/office/powerpoint/2010/main" val="2385029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History</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a:bodyPr>
          <a:lstStyle/>
          <a:p>
            <a:r>
              <a:rPr lang="en-US" sz="2400" dirty="0" smtClean="0">
                <a:solidFill>
                  <a:schemeClr val="bg1"/>
                </a:solidFill>
                <a:latin typeface="High Tower Text" pitchFamily="18" charset="0"/>
              </a:rPr>
              <a:t>Only the oldest male in a family would use the original coat of arms. Any bothers, sisters, nephews, etc. would use a variation of the coat of arms denoting their position.</a:t>
            </a:r>
            <a:endParaRPr lang="en-US" sz="2400" dirty="0"/>
          </a:p>
          <a:p>
            <a:r>
              <a:rPr lang="en-US" sz="2400" dirty="0" smtClean="0">
                <a:solidFill>
                  <a:schemeClr val="bg1"/>
                </a:solidFill>
                <a:latin typeface="High Tower Text" pitchFamily="18" charset="0"/>
              </a:rPr>
              <a:t>At first, women didn’t keep a coat of arms. Later, they would, but it would be of a different shape (lozenge or diamond vs. shield).</a:t>
            </a:r>
          </a:p>
        </p:txBody>
      </p:sp>
      <p:pic>
        <p:nvPicPr>
          <p:cNvPr id="1026" name="Picture 2" descr="http://www.crwflags.com/fotw/images/t/t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00" y="3810000"/>
            <a:ext cx="2594225" cy="2511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11/04/19/article-0-0BB106D400000578-20_306x376.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32" b="100000" l="9804" r="93791"/>
                    </a14:imgEffect>
                  </a14:imgLayer>
                </a14:imgProps>
              </a:ext>
              <a:ext uri="{28A0092B-C50C-407E-A947-70E740481C1C}">
                <a14:useLocalDpi xmlns:a14="http://schemas.microsoft.com/office/drawing/2010/main" val="0"/>
              </a:ext>
            </a:extLst>
          </a:blip>
          <a:srcRect/>
          <a:stretch>
            <a:fillRect/>
          </a:stretch>
        </p:blipFill>
        <p:spPr bwMode="auto">
          <a:xfrm>
            <a:off x="5791200" y="3539836"/>
            <a:ext cx="2418539"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6294581"/>
            <a:ext cx="6457139" cy="381000"/>
          </a:xfrm>
          <a:prstGeom prst="rect">
            <a:avLst/>
          </a:prstGeom>
          <a:noFill/>
        </p:spPr>
        <p:txBody>
          <a:bodyPr wrap="square" rtlCol="0">
            <a:spAutoFit/>
          </a:bodyPr>
          <a:lstStyle/>
          <a:p>
            <a:r>
              <a:rPr lang="en-US" dirty="0" smtClean="0">
                <a:solidFill>
                  <a:schemeClr val="bg1"/>
                </a:solidFill>
                <a:latin typeface="High Tower Text" pitchFamily="18" charset="0"/>
              </a:rPr>
              <a:t>Male                                                                            Female</a:t>
            </a:r>
            <a:endParaRPr lang="en-US" dirty="0">
              <a:solidFill>
                <a:schemeClr val="bg1"/>
              </a:solidFill>
              <a:latin typeface="High Tower Text" pitchFamily="18" charset="0"/>
            </a:endParaRPr>
          </a:p>
        </p:txBody>
      </p:sp>
    </p:spTree>
    <p:extLst>
      <p:ext uri="{BB962C8B-B14F-4D97-AF65-F5344CB8AC3E}">
        <p14:creationId xmlns:p14="http://schemas.microsoft.com/office/powerpoint/2010/main" val="1738764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Symbols</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endParaRPr lang="en-US"/>
          </a:p>
        </p:txBody>
      </p:sp>
      <p:pic>
        <p:nvPicPr>
          <p:cNvPr id="2050" name="Picture 2" descr="http://www.internationalheraldry.com/pics/penholdalber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11021"/>
            <a:ext cx="5257800" cy="554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5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Symbolism - Colors</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4564"/>
            <a:ext cx="9144000" cy="326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300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Symbolism – Division of Field</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8"/>
            <a:ext cx="9144000" cy="490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30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Symbolism - Charges</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57200" y="1600200"/>
            <a:ext cx="3810000" cy="4525963"/>
          </a:xfrm>
        </p:spPr>
        <p:txBody>
          <a:bodyPr>
            <a:normAutofit/>
          </a:bodyPr>
          <a:lstStyle/>
          <a:p>
            <a:pPr marL="0" indent="0">
              <a:buNone/>
            </a:pPr>
            <a:r>
              <a:rPr lang="en-US" dirty="0" smtClean="0">
                <a:solidFill>
                  <a:schemeClr val="bg1"/>
                </a:solidFill>
                <a:latin typeface="High Tower Text" pitchFamily="18" charset="0"/>
              </a:rPr>
              <a:t>Sometimes a “charge” (a symbol such as an animal, plant, or item) is used for identification and symbolism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1295400"/>
            <a:ext cx="4724400" cy="556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300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Symbolism - Charges</a:t>
            </a:r>
            <a:endParaRPr lang="en-US" sz="66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76200" y="1600200"/>
            <a:ext cx="4419600" cy="4525963"/>
          </a:xfrm>
        </p:spPr>
        <p:txBody>
          <a:bodyPr>
            <a:noAutofit/>
          </a:bodyPr>
          <a:lstStyle/>
          <a:p>
            <a:pPr algn="ctr">
              <a:lnSpc>
                <a:spcPct val="80000"/>
              </a:lnSpc>
              <a:buFontTx/>
              <a:buNone/>
            </a:pPr>
            <a:r>
              <a:rPr lang="en-US" sz="1800" u="sng" dirty="0">
                <a:solidFill>
                  <a:schemeClr val="bg1"/>
                </a:solidFill>
                <a:latin typeface="High Tower Text" pitchFamily="18" charset="0"/>
              </a:rPr>
              <a:t>Animals</a:t>
            </a:r>
          </a:p>
          <a:p>
            <a:pPr algn="ctr">
              <a:lnSpc>
                <a:spcPct val="80000"/>
              </a:lnSpc>
              <a:buFontTx/>
              <a:buNone/>
            </a:pPr>
            <a:r>
              <a:rPr lang="en-US" sz="1800" dirty="0">
                <a:solidFill>
                  <a:schemeClr val="bg1"/>
                </a:solidFill>
                <a:latin typeface="High Tower Text" pitchFamily="18" charset="0"/>
              </a:rPr>
              <a:t>Bear - Protectiveness</a:t>
            </a:r>
            <a:br>
              <a:rPr lang="en-US" sz="1800" dirty="0">
                <a:solidFill>
                  <a:schemeClr val="bg1"/>
                </a:solidFill>
                <a:latin typeface="High Tower Text" pitchFamily="18" charset="0"/>
              </a:rPr>
            </a:br>
            <a:r>
              <a:rPr lang="en-US" sz="1800" dirty="0">
                <a:solidFill>
                  <a:schemeClr val="bg1"/>
                </a:solidFill>
                <a:latin typeface="High Tower Text" pitchFamily="18" charset="0"/>
              </a:rPr>
              <a:t>Bee - Industriousness</a:t>
            </a:r>
            <a:br>
              <a:rPr lang="en-US" sz="1800" dirty="0">
                <a:solidFill>
                  <a:schemeClr val="bg1"/>
                </a:solidFill>
                <a:latin typeface="High Tower Text" pitchFamily="18" charset="0"/>
              </a:rPr>
            </a:br>
            <a:r>
              <a:rPr lang="en-US" sz="1800" dirty="0">
                <a:solidFill>
                  <a:schemeClr val="bg1"/>
                </a:solidFill>
                <a:latin typeface="High Tower Text" pitchFamily="18" charset="0"/>
              </a:rPr>
              <a:t>Camel - Perseverance</a:t>
            </a:r>
            <a:br>
              <a:rPr lang="en-US" sz="1800" dirty="0">
                <a:solidFill>
                  <a:schemeClr val="bg1"/>
                </a:solidFill>
                <a:latin typeface="High Tower Text" pitchFamily="18" charset="0"/>
              </a:rPr>
            </a:br>
            <a:r>
              <a:rPr lang="en-US" sz="1800" dirty="0">
                <a:solidFill>
                  <a:schemeClr val="bg1"/>
                </a:solidFill>
                <a:latin typeface="High Tower Text" pitchFamily="18" charset="0"/>
              </a:rPr>
              <a:t>Dog - Loyalty</a:t>
            </a:r>
            <a:br>
              <a:rPr lang="en-US" sz="1800" dirty="0">
                <a:solidFill>
                  <a:schemeClr val="bg1"/>
                </a:solidFill>
                <a:latin typeface="High Tower Text" pitchFamily="18" charset="0"/>
              </a:rPr>
            </a:br>
            <a:r>
              <a:rPr lang="en-US" sz="1800" dirty="0">
                <a:solidFill>
                  <a:schemeClr val="bg1"/>
                </a:solidFill>
                <a:latin typeface="High Tower Text" pitchFamily="18" charset="0"/>
              </a:rPr>
              <a:t>Double Eagle &amp; Eagle - Leadership &amp; Decisiveness</a:t>
            </a:r>
            <a:br>
              <a:rPr lang="en-US" sz="1800" dirty="0">
                <a:solidFill>
                  <a:schemeClr val="bg1"/>
                </a:solidFill>
                <a:latin typeface="High Tower Text" pitchFamily="18" charset="0"/>
              </a:rPr>
            </a:br>
            <a:r>
              <a:rPr lang="en-US" sz="1800" dirty="0">
                <a:solidFill>
                  <a:schemeClr val="bg1"/>
                </a:solidFill>
                <a:latin typeface="High Tower Text" pitchFamily="18" charset="0"/>
              </a:rPr>
              <a:t>Dragon - Defender of Treasure</a:t>
            </a:r>
            <a:br>
              <a:rPr lang="en-US" sz="1800" dirty="0">
                <a:solidFill>
                  <a:schemeClr val="bg1"/>
                </a:solidFill>
                <a:latin typeface="High Tower Text" pitchFamily="18" charset="0"/>
              </a:rPr>
            </a:br>
            <a:r>
              <a:rPr lang="en-US" sz="1800" dirty="0">
                <a:solidFill>
                  <a:schemeClr val="bg1"/>
                </a:solidFill>
                <a:latin typeface="High Tower Text" pitchFamily="18" charset="0"/>
              </a:rPr>
              <a:t>Falcon or Hawk - Eagerness</a:t>
            </a:r>
            <a:br>
              <a:rPr lang="en-US" sz="1800" dirty="0">
                <a:solidFill>
                  <a:schemeClr val="bg1"/>
                </a:solidFill>
                <a:latin typeface="High Tower Text" pitchFamily="18" charset="0"/>
              </a:rPr>
            </a:br>
            <a:r>
              <a:rPr lang="en-US" sz="1800" dirty="0">
                <a:solidFill>
                  <a:schemeClr val="bg1"/>
                </a:solidFill>
                <a:latin typeface="High Tower Text" pitchFamily="18" charset="0"/>
              </a:rPr>
              <a:t>Fox - Cleverness</a:t>
            </a:r>
            <a:br>
              <a:rPr lang="en-US" sz="1800" dirty="0">
                <a:solidFill>
                  <a:schemeClr val="bg1"/>
                </a:solidFill>
                <a:latin typeface="High Tower Text" pitchFamily="18" charset="0"/>
              </a:rPr>
            </a:br>
            <a:r>
              <a:rPr lang="en-US" sz="1800" dirty="0">
                <a:solidFill>
                  <a:schemeClr val="bg1"/>
                </a:solidFill>
                <a:latin typeface="High Tower Text" pitchFamily="18" charset="0"/>
              </a:rPr>
              <a:t>Griffin (part eagle, part lion) - Bravery</a:t>
            </a:r>
            <a:br>
              <a:rPr lang="en-US" sz="1800" dirty="0">
                <a:solidFill>
                  <a:schemeClr val="bg1"/>
                </a:solidFill>
                <a:latin typeface="High Tower Text" pitchFamily="18" charset="0"/>
              </a:rPr>
            </a:br>
            <a:r>
              <a:rPr lang="en-US" sz="1800" dirty="0">
                <a:solidFill>
                  <a:schemeClr val="bg1"/>
                </a:solidFill>
                <a:latin typeface="High Tower Text" pitchFamily="18" charset="0"/>
              </a:rPr>
              <a:t>Horse - Readiness to Serve</a:t>
            </a:r>
            <a:br>
              <a:rPr lang="en-US" sz="1800" dirty="0">
                <a:solidFill>
                  <a:schemeClr val="bg1"/>
                </a:solidFill>
                <a:latin typeface="High Tower Text" pitchFamily="18" charset="0"/>
              </a:rPr>
            </a:br>
            <a:r>
              <a:rPr lang="en-US" sz="1800" dirty="0">
                <a:solidFill>
                  <a:schemeClr val="bg1"/>
                </a:solidFill>
                <a:latin typeface="High Tower Text" pitchFamily="18" charset="0"/>
              </a:rPr>
              <a:t>Lion - Courage</a:t>
            </a:r>
            <a:br>
              <a:rPr lang="en-US" sz="1800" dirty="0">
                <a:solidFill>
                  <a:schemeClr val="bg1"/>
                </a:solidFill>
                <a:latin typeface="High Tower Text" pitchFamily="18" charset="0"/>
              </a:rPr>
            </a:br>
            <a:r>
              <a:rPr lang="en-US" sz="1800" dirty="0">
                <a:solidFill>
                  <a:schemeClr val="bg1"/>
                </a:solidFill>
                <a:latin typeface="High Tower Text" pitchFamily="18" charset="0"/>
              </a:rPr>
              <a:t>Pelican - Generosity &amp; Devotion</a:t>
            </a:r>
            <a:br>
              <a:rPr lang="en-US" sz="1800" dirty="0">
                <a:solidFill>
                  <a:schemeClr val="bg1"/>
                </a:solidFill>
                <a:latin typeface="High Tower Text" pitchFamily="18" charset="0"/>
              </a:rPr>
            </a:br>
            <a:r>
              <a:rPr lang="en-US" sz="1800" dirty="0">
                <a:solidFill>
                  <a:schemeClr val="bg1"/>
                </a:solidFill>
                <a:latin typeface="High Tower Text" pitchFamily="18" charset="0"/>
              </a:rPr>
              <a:t>Raven - Constancy</a:t>
            </a:r>
            <a:br>
              <a:rPr lang="en-US" sz="1800" dirty="0">
                <a:solidFill>
                  <a:schemeClr val="bg1"/>
                </a:solidFill>
                <a:latin typeface="High Tower Text" pitchFamily="18" charset="0"/>
              </a:rPr>
            </a:br>
            <a:r>
              <a:rPr lang="en-US" sz="1800" dirty="0">
                <a:solidFill>
                  <a:schemeClr val="bg1"/>
                </a:solidFill>
                <a:latin typeface="High Tower Text" pitchFamily="18" charset="0"/>
              </a:rPr>
              <a:t>Snake - Ambition</a:t>
            </a:r>
            <a:br>
              <a:rPr lang="en-US" sz="1800" dirty="0">
                <a:solidFill>
                  <a:schemeClr val="bg1"/>
                </a:solidFill>
                <a:latin typeface="High Tower Text" pitchFamily="18" charset="0"/>
              </a:rPr>
            </a:br>
            <a:r>
              <a:rPr lang="en-US" sz="1800" dirty="0">
                <a:solidFill>
                  <a:schemeClr val="bg1"/>
                </a:solidFill>
                <a:latin typeface="High Tower Text" pitchFamily="18" charset="0"/>
              </a:rPr>
              <a:t>Stag, Elk or Deer - Peace &amp; Harmony</a:t>
            </a:r>
            <a:br>
              <a:rPr lang="en-US" sz="1800" dirty="0">
                <a:solidFill>
                  <a:schemeClr val="bg1"/>
                </a:solidFill>
                <a:latin typeface="High Tower Text" pitchFamily="18" charset="0"/>
              </a:rPr>
            </a:br>
            <a:r>
              <a:rPr lang="en-US" sz="1800" dirty="0">
                <a:solidFill>
                  <a:schemeClr val="bg1"/>
                </a:solidFill>
                <a:latin typeface="High Tower Text" pitchFamily="18" charset="0"/>
              </a:rPr>
              <a:t>Tiger - Fierceness &amp; Valor</a:t>
            </a:r>
            <a:br>
              <a:rPr lang="en-US" sz="1800" dirty="0">
                <a:solidFill>
                  <a:schemeClr val="bg1"/>
                </a:solidFill>
                <a:latin typeface="High Tower Text" pitchFamily="18" charset="0"/>
              </a:rPr>
            </a:br>
            <a:r>
              <a:rPr lang="en-US" sz="1800" dirty="0">
                <a:solidFill>
                  <a:schemeClr val="bg1"/>
                </a:solidFill>
                <a:latin typeface="High Tower Text" pitchFamily="18" charset="0"/>
              </a:rPr>
              <a:t>Unicorn - Extreme courage</a:t>
            </a:r>
            <a:br>
              <a:rPr lang="en-US" sz="1800" dirty="0">
                <a:solidFill>
                  <a:schemeClr val="bg1"/>
                </a:solidFill>
                <a:latin typeface="High Tower Text" pitchFamily="18" charset="0"/>
              </a:rPr>
            </a:br>
            <a:r>
              <a:rPr lang="en-US" sz="1800" dirty="0">
                <a:solidFill>
                  <a:schemeClr val="bg1"/>
                </a:solidFill>
                <a:latin typeface="High Tower Text" pitchFamily="18" charset="0"/>
              </a:rPr>
              <a:t>Wolf - Constant Vigilance</a:t>
            </a:r>
            <a:endParaRPr lang="en-US" sz="1800" dirty="0">
              <a:solidFill>
                <a:schemeClr val="bg1"/>
              </a:solidFill>
              <a:latin typeface="High Tower Text" pitchFamily="18" charset="0"/>
            </a:endParaRPr>
          </a:p>
        </p:txBody>
      </p:sp>
      <p:sp>
        <p:nvSpPr>
          <p:cNvPr id="5" name="Content Placeholder 2"/>
          <p:cNvSpPr txBox="1">
            <a:spLocks/>
          </p:cNvSpPr>
          <p:nvPr/>
        </p:nvSpPr>
        <p:spPr>
          <a:xfrm>
            <a:off x="4038600" y="1600200"/>
            <a:ext cx="47244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pPr>
            <a:r>
              <a:rPr lang="en-US" sz="1800" u="sng" dirty="0" smtClean="0">
                <a:solidFill>
                  <a:schemeClr val="bg1"/>
                </a:solidFill>
                <a:latin typeface="High Tower Text" pitchFamily="18" charset="0"/>
              </a:rPr>
              <a:t>Other Symbols</a:t>
            </a:r>
          </a:p>
          <a:p>
            <a:pPr algn="ctr">
              <a:lnSpc>
                <a:spcPct val="80000"/>
              </a:lnSpc>
              <a:buFontTx/>
              <a:buNone/>
            </a:pPr>
            <a:r>
              <a:rPr lang="en-US" sz="1800" dirty="0">
                <a:solidFill>
                  <a:schemeClr val="bg1"/>
                </a:solidFill>
                <a:latin typeface="High Tower Text" pitchFamily="18" charset="0"/>
              </a:rPr>
              <a:t>Axe - Dutiful</a:t>
            </a:r>
            <a:br>
              <a:rPr lang="en-US" sz="1800" dirty="0">
                <a:solidFill>
                  <a:schemeClr val="bg1"/>
                </a:solidFill>
                <a:latin typeface="High Tower Text" pitchFamily="18" charset="0"/>
              </a:rPr>
            </a:br>
            <a:r>
              <a:rPr lang="en-US" sz="1800" dirty="0">
                <a:solidFill>
                  <a:schemeClr val="bg1"/>
                </a:solidFill>
                <a:latin typeface="High Tower Text" pitchFamily="18" charset="0"/>
              </a:rPr>
              <a:t>Bridge - (signifies a governor or magistrate)</a:t>
            </a:r>
            <a:br>
              <a:rPr lang="en-US" sz="1800" dirty="0">
                <a:solidFill>
                  <a:schemeClr val="bg1"/>
                </a:solidFill>
                <a:latin typeface="High Tower Text" pitchFamily="18" charset="0"/>
              </a:rPr>
            </a:br>
            <a:r>
              <a:rPr lang="en-US" sz="1800" dirty="0">
                <a:solidFill>
                  <a:schemeClr val="bg1"/>
                </a:solidFill>
                <a:latin typeface="High Tower Text" pitchFamily="18" charset="0"/>
              </a:rPr>
              <a:t>Crescent - Enlightenment</a:t>
            </a:r>
            <a:br>
              <a:rPr lang="en-US" sz="1800" dirty="0">
                <a:solidFill>
                  <a:schemeClr val="bg1"/>
                </a:solidFill>
                <a:latin typeface="High Tower Text" pitchFamily="18" charset="0"/>
              </a:rPr>
            </a:br>
            <a:r>
              <a:rPr lang="en-US" sz="1800" dirty="0">
                <a:solidFill>
                  <a:schemeClr val="bg1"/>
                </a:solidFill>
                <a:latin typeface="High Tower Text" pitchFamily="18" charset="0"/>
              </a:rPr>
              <a:t>Crosses - Christian sentiments</a:t>
            </a:r>
            <a:br>
              <a:rPr lang="en-US" sz="1800" dirty="0">
                <a:solidFill>
                  <a:schemeClr val="bg1"/>
                </a:solidFill>
                <a:latin typeface="High Tower Text" pitchFamily="18" charset="0"/>
              </a:rPr>
            </a:br>
            <a:r>
              <a:rPr lang="en-US" sz="1800" dirty="0">
                <a:solidFill>
                  <a:schemeClr val="bg1"/>
                </a:solidFill>
                <a:latin typeface="High Tower Text" pitchFamily="18" charset="0"/>
              </a:rPr>
              <a:t>Crown - Authority</a:t>
            </a:r>
            <a:br>
              <a:rPr lang="en-US" sz="1800" dirty="0">
                <a:solidFill>
                  <a:schemeClr val="bg1"/>
                </a:solidFill>
                <a:latin typeface="High Tower Text" pitchFamily="18" charset="0"/>
              </a:rPr>
            </a:br>
            <a:r>
              <a:rPr lang="en-US" sz="1800" dirty="0">
                <a:solidFill>
                  <a:schemeClr val="bg1"/>
                </a:solidFill>
                <a:latin typeface="High Tower Text" pitchFamily="18" charset="0"/>
              </a:rPr>
              <a:t>Fire - Zeal</a:t>
            </a:r>
            <a:br>
              <a:rPr lang="en-US" sz="1800" dirty="0">
                <a:solidFill>
                  <a:schemeClr val="bg1"/>
                </a:solidFill>
                <a:latin typeface="High Tower Text" pitchFamily="18" charset="0"/>
              </a:rPr>
            </a:br>
            <a:r>
              <a:rPr lang="en-US" sz="1800" dirty="0">
                <a:solidFill>
                  <a:schemeClr val="bg1"/>
                </a:solidFill>
                <a:latin typeface="High Tower Text" pitchFamily="18" charset="0"/>
              </a:rPr>
              <a:t>Flaming Heart - Passion</a:t>
            </a:r>
            <a:br>
              <a:rPr lang="en-US" sz="1800" dirty="0">
                <a:solidFill>
                  <a:schemeClr val="bg1"/>
                </a:solidFill>
                <a:latin typeface="High Tower Text" pitchFamily="18" charset="0"/>
              </a:rPr>
            </a:br>
            <a:r>
              <a:rPr lang="en-US" sz="1800" dirty="0">
                <a:solidFill>
                  <a:schemeClr val="bg1"/>
                </a:solidFill>
                <a:latin typeface="High Tower Text" pitchFamily="18" charset="0"/>
              </a:rPr>
              <a:t>Fleur-de-</a:t>
            </a:r>
            <a:r>
              <a:rPr lang="en-US" sz="1800" dirty="0" err="1">
                <a:solidFill>
                  <a:schemeClr val="bg1"/>
                </a:solidFill>
                <a:latin typeface="High Tower Text" pitchFamily="18" charset="0"/>
              </a:rPr>
              <a:t>lys</a:t>
            </a:r>
            <a:r>
              <a:rPr lang="en-US" sz="1800" dirty="0">
                <a:solidFill>
                  <a:schemeClr val="bg1"/>
                </a:solidFill>
                <a:latin typeface="High Tower Text" pitchFamily="18" charset="0"/>
              </a:rPr>
              <a:t> (stylized Iris flower) - Purity (associated with France)</a:t>
            </a:r>
            <a:br>
              <a:rPr lang="en-US" sz="1800" dirty="0">
                <a:solidFill>
                  <a:schemeClr val="bg1"/>
                </a:solidFill>
                <a:latin typeface="High Tower Text" pitchFamily="18" charset="0"/>
              </a:rPr>
            </a:br>
            <a:r>
              <a:rPr lang="en-US" sz="1800" dirty="0">
                <a:solidFill>
                  <a:schemeClr val="bg1"/>
                </a:solidFill>
                <a:latin typeface="High Tower Text" pitchFamily="18" charset="0"/>
              </a:rPr>
              <a:t>Hand - Faith, Sincerity &amp; Justice</a:t>
            </a:r>
            <a:br>
              <a:rPr lang="en-US" sz="1800" dirty="0">
                <a:solidFill>
                  <a:schemeClr val="bg1"/>
                </a:solidFill>
                <a:latin typeface="High Tower Text" pitchFamily="18" charset="0"/>
              </a:rPr>
            </a:br>
            <a:r>
              <a:rPr lang="en-US" sz="1800" dirty="0">
                <a:solidFill>
                  <a:schemeClr val="bg1"/>
                </a:solidFill>
                <a:latin typeface="High Tower Text" pitchFamily="18" charset="0"/>
              </a:rPr>
              <a:t>Heart - Sincerity</a:t>
            </a:r>
            <a:br>
              <a:rPr lang="en-US" sz="1800" dirty="0">
                <a:solidFill>
                  <a:schemeClr val="bg1"/>
                </a:solidFill>
                <a:latin typeface="High Tower Text" pitchFamily="18" charset="0"/>
              </a:rPr>
            </a:br>
            <a:r>
              <a:rPr lang="en-US" sz="1800" dirty="0">
                <a:solidFill>
                  <a:schemeClr val="bg1"/>
                </a:solidFill>
                <a:latin typeface="High Tower Text" pitchFamily="18" charset="0"/>
              </a:rPr>
              <a:t>Horns &amp; Antlers - Fortitude</a:t>
            </a:r>
            <a:br>
              <a:rPr lang="en-US" sz="1800" dirty="0">
                <a:solidFill>
                  <a:schemeClr val="bg1"/>
                </a:solidFill>
                <a:latin typeface="High Tower Text" pitchFamily="18" charset="0"/>
              </a:rPr>
            </a:br>
            <a:r>
              <a:rPr lang="en-US" sz="1800" dirty="0">
                <a:solidFill>
                  <a:schemeClr val="bg1"/>
                </a:solidFill>
                <a:latin typeface="High Tower Text" pitchFamily="18" charset="0"/>
              </a:rPr>
              <a:t>Lightning </a:t>
            </a:r>
            <a:r>
              <a:rPr lang="en-US" sz="1800" dirty="0" smtClean="0">
                <a:solidFill>
                  <a:schemeClr val="bg1"/>
                </a:solidFill>
                <a:latin typeface="High Tower Text" pitchFamily="18" charset="0"/>
              </a:rPr>
              <a:t>– Decisiveness</a:t>
            </a:r>
          </a:p>
          <a:p>
            <a:pPr algn="ctr">
              <a:lnSpc>
                <a:spcPct val="80000"/>
              </a:lnSpc>
              <a:buFontTx/>
              <a:buNone/>
            </a:pPr>
            <a:r>
              <a:rPr lang="en-US" sz="1800" dirty="0">
                <a:solidFill>
                  <a:schemeClr val="bg1"/>
                </a:solidFill>
                <a:latin typeface="High Tower Text" pitchFamily="18" charset="0"/>
              </a:rPr>
              <a:t>Moon - Serenity</a:t>
            </a:r>
            <a:br>
              <a:rPr lang="en-US" sz="1800" dirty="0">
                <a:solidFill>
                  <a:schemeClr val="bg1"/>
                </a:solidFill>
                <a:latin typeface="High Tower Text" pitchFamily="18" charset="0"/>
              </a:rPr>
            </a:br>
            <a:r>
              <a:rPr lang="en-US" sz="1800" dirty="0">
                <a:solidFill>
                  <a:schemeClr val="bg1"/>
                </a:solidFill>
                <a:latin typeface="High Tower Text" pitchFamily="18" charset="0"/>
              </a:rPr>
              <a:t>Oyster Shell - Traveler</a:t>
            </a:r>
            <a:br>
              <a:rPr lang="en-US" sz="1800" dirty="0">
                <a:solidFill>
                  <a:schemeClr val="bg1"/>
                </a:solidFill>
                <a:latin typeface="High Tower Text" pitchFamily="18" charset="0"/>
              </a:rPr>
            </a:br>
            <a:r>
              <a:rPr lang="en-US" sz="1800" dirty="0">
                <a:solidFill>
                  <a:schemeClr val="bg1"/>
                </a:solidFill>
                <a:latin typeface="High Tower Text" pitchFamily="18" charset="0"/>
              </a:rPr>
              <a:t>Ring - Fidelity</a:t>
            </a:r>
            <a:br>
              <a:rPr lang="en-US" sz="1800" dirty="0">
                <a:solidFill>
                  <a:schemeClr val="bg1"/>
                </a:solidFill>
                <a:latin typeface="High Tower Text" pitchFamily="18" charset="0"/>
              </a:rPr>
            </a:br>
            <a:r>
              <a:rPr lang="en-US" sz="1800" dirty="0">
                <a:solidFill>
                  <a:schemeClr val="bg1"/>
                </a:solidFill>
                <a:latin typeface="High Tower Text" pitchFamily="18" charset="0"/>
              </a:rPr>
              <a:t>Scepter - Justice</a:t>
            </a:r>
            <a:br>
              <a:rPr lang="en-US" sz="1800" dirty="0">
                <a:solidFill>
                  <a:schemeClr val="bg1"/>
                </a:solidFill>
                <a:latin typeface="High Tower Text" pitchFamily="18" charset="0"/>
              </a:rPr>
            </a:br>
            <a:r>
              <a:rPr lang="en-US" sz="1800" dirty="0">
                <a:solidFill>
                  <a:schemeClr val="bg1"/>
                </a:solidFill>
                <a:latin typeface="High Tower Text" pitchFamily="18" charset="0"/>
              </a:rPr>
              <a:t>Star - Nobility</a:t>
            </a:r>
            <a:br>
              <a:rPr lang="en-US" sz="1800" dirty="0">
                <a:solidFill>
                  <a:schemeClr val="bg1"/>
                </a:solidFill>
                <a:latin typeface="High Tower Text" pitchFamily="18" charset="0"/>
              </a:rPr>
            </a:br>
            <a:r>
              <a:rPr lang="en-US" sz="1800" dirty="0"/>
              <a:t>Sun - Glory</a:t>
            </a:r>
            <a:br>
              <a:rPr lang="en-US" sz="1800" dirty="0"/>
            </a:br>
            <a:r>
              <a:rPr lang="en-US" sz="1800" dirty="0"/>
              <a:t>Sword - Warlike</a:t>
            </a:r>
            <a:br>
              <a:rPr lang="en-US" sz="1800" dirty="0"/>
            </a:br>
            <a:endParaRPr lang="en-US" sz="1800" dirty="0">
              <a:solidFill>
                <a:schemeClr val="bg1"/>
              </a:solidFill>
              <a:latin typeface="High Tower Text" pitchFamily="18" charset="0"/>
            </a:endParaRPr>
          </a:p>
        </p:txBody>
      </p:sp>
    </p:spTree>
    <p:extLst>
      <p:ext uri="{BB962C8B-B14F-4D97-AF65-F5344CB8AC3E}">
        <p14:creationId xmlns:p14="http://schemas.microsoft.com/office/powerpoint/2010/main" val="83270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6600" dirty="0" smtClean="0">
                <a:solidFill>
                  <a:schemeClr val="bg1"/>
                </a:solidFill>
                <a:effectLst>
                  <a:outerShdw blurRad="50800" dist="38100" dir="2700000" algn="tl" rotWithShape="0">
                    <a:prstClr val="black">
                      <a:alpha val="40000"/>
                    </a:prstClr>
                  </a:outerShdw>
                </a:effectLst>
                <a:latin typeface="Old English Text MT" pitchFamily="66" charset="0"/>
              </a:rPr>
              <a:t>Samples</a:t>
            </a:r>
            <a:endParaRPr lang="en-US" sz="6600" dirty="0">
              <a:effectLst>
                <a:outerShdw blurRad="50800" dist="38100" dir="2700000" algn="tl" rotWithShape="0">
                  <a:prstClr val="black">
                    <a:alpha val="40000"/>
                  </a:prstClr>
                </a:outerShdw>
              </a:effectLst>
            </a:endParaRPr>
          </a:p>
        </p:txBody>
      </p:sp>
      <p:sp>
        <p:nvSpPr>
          <p:cNvPr id="6" name="AutoShape 2" descr="data:image/jpeg;base64,/9j/4AAQSkZJRgABAQAAAQABAAD/2wCEAAkGBxMTEhUUEhQWFhUWGR4aGRgXGBwfIBobHCIZHiAeHB0dHCggGh4lHBgcITEiJSkrLi4uICAzODMsNygtLiwBCgoKDg0OGxAQGywkICQvLCwtLiwsLCwsMCw0LCwsLC0sLCwsLSwsLCwsLCwsLC0sNCwsLCw0LDQsLCwsLCwsLP/AABEIAPEA0gMBEQACEQEDEQH/xAAcAAABBQEBAQAAAAAAAAAAAAAAAwQFBgcCAQj/xABIEAACAQIEBAQDBQUFBgQHAQABAhEAAwQSITEFQVFhBhMicTKBkQdCUqGxFCPB0fBicoKi4jNTkrLS8RU0c+EXJCVUk6PCFv/EABsBAQACAwEBAAAAAAAAAAAAAAAEBQECAwYH/8QAQBEAAQQAAwQJAwIFAgMJAAAAAQACAxEEITEFEkFREyJhcYGRobHwwdHhFDIGFSNC8TOiNFKSFiRTYnKCstLi/9oADAMBAAIRAxEAPwDcaIiiIoiKIiiIoiKIiiIoiKIiiIoi5uGAf41gmgiZ8JxOdTJBIJBGsj3nWuUEm+3UHuW720U+rstEURFERREURFERREURFERREURFERREURFERREURFERREURFERREURcs4G5AoiQvY62u7D+v4aHXbQ0RQ2K8RWmzIA/dlE5ehJ2AmN+47GJNiYt1w3tOXDx0vvXRjHWMvNNuGcRWybgIuO5IznLoNJUCNpk9yfy4wvjw5cxznEgiye0ZZjTxpbvDngEAeCncNxW040YD+o/WPqOtWDXBwsG1xIrVO1uA7EVlYXdERREURFERREURFERREURFERREURFERREURFERREURFERRFF8e4oLFskz0kCYJ2ETudfpXOWVsTC92gWzWlxoKBvm+1vzrjeWrfCNSTMRlAYESFA1Y7dzNXNicR0fSnqjgKtx+3zJd2xs3t3U+ii8Txnh9tymIxRZgfUllWIB5hnRYY6axG21ZGHDv+IkJPIXX3Pp3KdFs/FyN3oY8uZoe6lL/EsG+CuLgnttscqn1TI1ZW9fLdulbYtkQwpZFQFt/wDkNePioxgnil/rNI117uHBK4DG2bRvvibtoJcCyS0o0CIUvq/t712YQMRJv1mG/VcmxPka0Rgk56BQV3j3CneLWLe2x/GjshnqXWQP8QFcnwYcm43Fp7L+eynfy7Gtbbo7HgT5KTwGHus721uDOoDCDKOjCJQ8pBA+hnSo8RxYe5jZLLeBFgg8b1+aqG/o6BLa+clM8G4s5Y27oOcanTQCAJ32n9eUVY4XFiawRuuGo+cFwkj3cxmCp6pa5ooiKIiiIoiKIiiIoiKIiiIoiKIiiIoiKIiiIoiKIiiKk+Pb4tkO6ZgmVzl3KKyyG0gDUgGfvgVXY4b7mN4A7x5UOB8dFMwcTpH7jdXZD7+CquC8X4nGee9xkFtRCWcgIGfMA4Y+olQI10ObYVBx+LIDQRdnIeGvzmrzHbMhwkTAyy43br5VlXbfpxVB4hhDZvPan4efUHUfkRXWN+80EL02EnEzGublYvx0Vj8B8PZrhxGZglsEMU3O0iDoYzA9ZjSuOIc2qKq9t4mPc6LVxz7B+VN+NeGXb4u3FLfuN0dtBpJI3+7B6anXlUfD9JHK5sgr3+FV2ycWyGQCr3qF/RZtau5iRFWK9XHL0jiCFo54jiOH4e2LbjPbVSxdQZVyB5YnXKGOhmdOW1RI8SW4kVxFZ/NMl5KOKDG4xzXDquJqjVdvj9VM+HfEn7fcV/LVbywranIWM5SNyNpyn8J6TU1r/wDvIkrUbprnwvw9uxQdp7POEO4DbTmDx7R3haTVqqZFERREURFERREURFERREURFERREURFERREURFERREURVjx1w0XMO+sB8q3DzKgyAD78uZqDjWPDDJHqBn2j8KThZujkB8lkyf/AE7E27lpjftMQJKiCwPwaMdhB1iZ2qva+GRzSOsW0aI+/wAtelll/X4d+/1XDTjlXsV3518cYtm7aCtcYSGUMDaIysYMgkKCexHausMgA3wOa134zs4MBILRqMs7v3XWCw+Lwd9sF5TNad58xRAKfiDQVXQCZnLBqJiI2P8A6odRHBc5pIsREJCcwKr5mnvi7E4u0fKW2znELDOJIJAiNZIOUwQxPI6DQaX0rummdVeXzuXDARxNIcTW6Qe1QPiTBth1wlvy0JKHVEg3GLSQSNXgFQDvrUiDFdKDYA3fbmeXHuVvgMWA+SQk5njoB2fOSl/E/GXxty1hntm0QFNzKB6VnMTOaCFGsmNhWTNC/dmOQGV12+fcO0qvwMLIGSTF1nMNGmfPxVt+z7gFtGueW/mW2ysxO5KklSADoQCQSDuTFSMKHTPcf7AcsszX5VbtHHPxBBfkeXLQHzpaRVsqlFERREURFERREURFERREURFERREURFERRFGtdd1Z1fIizlgAzHMzy02qEXSSBzw7daLrIZ1xN8OwVlneeXSgKFWn2Gcsik7kAn5ipUTi5gcRRIC0Io0lK3WEURFEWccY4c1u/eS1at5GbzCIBBY5SDDSA+gOgG1ebxUMkeIcY6GWXKuQy55qxjkJY27UVd4nivOSyti+52LlIVBpqGIgiN9QdNidKyNnN/TdKcQAa/aBnfI52PL0XL9S7pdwRmudqW8rEFR1n1Dlyg9z/XvBGHdug75u88tAu/SC9AuLOExDRnhAd1zBjEn5GRB+ddpMIwShrXu3eZQyZZD56qH8QHE2Im3eug7GymYayCDElTHbWd67YPZUMzS6SUMI4Hj6j6rhNipGEBrCe5TGG4J9+5ozJ6pABykRlfQzE7HSo7cLX7TocqPHWwD3KQJnGh6LQcBhVtW1RVChQBC7V6qNgY2gFWOJJspxW6wiiIoijVa62dleCrEBIEGOvPWoY6V5c5rswSN2hXjxz1u8r0PHp1RQIT3C3g6BhzH9fnUmKQSMDhxWjhRpK1usIoiKIiiIoiKIiiKN8QcatYOw1+9OVYELqWJ0AHc1q5waLK7YeB88gjZqVlXiH7UMRehcMv7OAZJkMzDlusIPaT33mG/EOP7cl67B/wAORRm5zvHkLAHjr7Ljw19pGMF62l91u2iwVpUAgExIZY1EzqNY+dGYh4IDljG7Bw/RPfFkQCauxlwzzWucOQeW1s/dLIe4/wCxrphwCwxngSPDUehC8e/W17hmZGFtjII9Dc9OR7gc6zGXRvETjYrI8cuB7eR494sjRG8E9qStEURVDxL9oWEwpZATeuruqEQp6M+w6QJI6VxfO1uWpVtgtj4jEjerdbzP0Gp9u1ZzxD7TcVdYm2lu2OsEwOUa6+5FVkzelfvO8lfYfYUIy3iRxOg8FBXvF2NeSb7gcssLJ/wgVgRtCms2dhAS8MyGl2bPinHhnid65i7K38RdZc4nNdeCdSAd5EgCOe2kzWkwphIXPGYaKPDvLWCwOAGp18h5KS+0DF3kxMW7txJtggK7DXM45HtXLCgOab5qPsjDRzYdwc0E3ll2BVy14ixagML90kfEGYt/zTXZ0EbtR9PZTXYKBwD9wZajT2Urw/xxjEIPmeYvMNH/AG/KsCBrSC28vH3UeXYsEouIkA8uHn91pHBPtUwt2Fvo1gnST6knuwEj5rA61asxLTrkqHE7AxMQ3mdYdmvkr3Zuq6hkYMrCQymQR1BGhFSFSEEGiu6LCbYy+VgKAXYwJ27k9hXGaQtoN1JocudnuA8dFs0Xqi1bFpGJJY6sx6nn7bVhrRCwkm+JPz5SE7xWb+NvGmIwZt4fD5VOQO7lZMuSQoBMAAbkzuNo1jNkfGxreNWe85n1XotlbJjxbHSyE0DQrsGpVb4P9pGNtXM91/PQ7o2VQZ2IKr6TPuO20GzvBzzVviP4fwskdR9U88z5glaf4O8Z2sfmVVNu6gBZGIOh5qRuJ02HLrUuOUPXldobNlwTgHkEHQhWauqrkURFERRE3x+MSzae7cMJbUux7KJOnPbasE0LWzGlzg0alYR418dPjwqMi27KvnVdS0gMAWbbZjoB8zUCWbfy4L22zdlR4MiWR1urTgFV7R0zda4q+iII3xxXVuAQOY19jRNxhG4RfNb54P4pcv4S3dEF3Ba47iFkErpEb5Z00E/TvE55sR6nNxOl6UNLyA7uOa+cY+BkOIdGDkDQrlqu18R2PPCNetvdghEtsCO5knU6bdjXJ+KDJN59msshkOeZOf0Wn6WTc3t0gcym/iHxNibdsnD4dXbX4mJjpCgDPPQNPY1qNqtOW7Xt89O1d8Jg4HvqZ+6OwfXh5FZjxv7QMdfU22uLaGzC2pUnsTJYe0jvXQ4h7hr5L1WH2JgoyHjrcrNjyACqDidCwjou9clauF9UuHcNUOsDXQdBuaI5tCnZDkNSuSToT/hH8aLQk5OPgPqpDg1txfs+WMzhwRpOsySROwAncacxWkpAYbXPFtYyA754HszPygrn9pmAJ8u+Nl9Lex2/PNPcioWEfRLVSbCnDXujPHMfX0z8FnzLroYb9RVgvRFpLraad7hcwJ1lD+RrK0pt2eofRKyY1IP0/nWF1s1mQfnepTgXiPF4WRh7z20O4lWX5KwIB71uyRzdCoM2zcPiTcjPG/tn5rSvBnjLH3j++tJctf7z4DPaAQ/TYAczR20BHk7PuXm9qbMwkGUTzvctfXgrXxDjlgZM7i0+b92XIhjzA1kzP5itTjo5aqwW5g1Y5Z0dKVO3DvzoXzpPXu3CsuFa2wgm3MgHnruKlPdJu9cAtIo1dgHj2juzHauIAvLXtXz74i4k2IxFy65mTlHKFXRQfYAVGJJ1Nr6Ps/DxYfDNDeIzPadVHZNI/qKwpu71d1P/AAx4jfB3vOs5S2UoQ4JBUlTBgg7qNa3ZIWGwqvG4WHHRhjnEEcfut48GeJkx9jzVXIysUdJnKwg6GBIIIIP8qsI3h4sLw2Nwj8LKY3KerdREURFEUN4jCXrF/DklfMRkzwcqswgSfcio8k8YJYe66NAnSzoP8cwu0JLHteOBvyXzpjMBdsXGs3lKXEYBlPt+YOhBGhmoTmlpor6HhMQydgc02CR880lJB0ErM6b61hSXOczrf2iz87lZ8T4FxdmyLty2GDOJS2xLwQWI23gRpO9Zlb0bd4qjZtqGW4m9Um+sdOz4VDcVw72rlywHc20chVJEZZ9Jg9oNc45C9gJVhgYmPibKBmRrTdeOdLzC8Nu3B6LTt3VSY+YECsOexuTiApUs2HY3dlcB2Ei/JaV4Pv4sJ5eLtyqj03CwJI6OJJn+0fn1qum6O7YV47HNw+/cDrHKiuvE/hZMSCywt3rybs3X33HcACswzGPLh80XXAbSfhjuuzZxH2+3FZtxLhlywctxCnQxofYjQ1YMla8WCvWwYqCZlxOH18kxzLW9hdbYNFL8L8N4m8fTbKA/fuCNOwiSPYGuD8QxvFV8+08PDdmz2Zn7DxWjeHfDdrCificj1Odz2H4RMGBz1M6RAkldIc15fGY6TEut2nAfOKk8Thku22RgGUggj+v6HyrTNptRY5HMcHtOYWVeIvCl3DkkBntDUOo1Uf2hyHfb9BYxYhr8jqvV4XaMOIaGv6rvmnPu179VCWwSNT/XcGpCt2BxFE/O4pbCYK5cbLbt5z/ZUk/QCsOc1uZK5ve2EXIWgeSu3hvwTJFzEgabW5kf4o0PsPn0MKbE3kzzVBtDbId1MP8A9X2+/wDlW3i2JuWbf/y9rzH2AzBQO5k6gfhGvsKisDSesaVHCxj31I7dHPMrJeK4TEm412+t7Md2cGPlOgHQDQVaRujrdaQvYYT9K2hA4eBGfhqkbNxwMqs0E/CCdT7Dc11uhqpskMA68gb3kBWHDeB794xaUL+6Vz5jfE5yltpKxnC6jUqa5Yd/TEi/8aLz/wDOIsOXA5tJOQ4Dh32q7xPh97D3TZuLDpoeYMgEEHmIrs5paaVrg8X+pia+IaZG0zu6A/3f4isKRJTWnu+q237MOHtgsK37QrC5dfzGWJNtIAXP0JgtG4kAiakslZCKfrqciaHM8vnJeD2rOMTiC5mYGQPPuV9Bqaqpe0RFETCygN26v3SBmB/ERy+UfOojGh0sjeBq++s/9u78tdCaaPnzisv+1jgy5DftWznV8hIJP7tfiLA7gEjXlPSoLqa8/wDLZA1OYrif/d5BXWycS9j9wOq/dZzw60Wv2V3zXE5dSN+tdWfuAXodpb7YHEnhwFcO9byoK2bpd8/rDIpgQpJkRGsFnM6kiJ2qRiYzLCWDs914Vh3XWmdoqVEg6abN/CqEYWUjeDbClb7RlaUNxNNCSNtCf4UbhJjo1N9o4pa2jtssDq38hr+lSY9mvP7jS0Mw4JO4jofxDmP+n+VSJdnt3epr7rRspvNcko+mhnl/MVVPiez9wpSGuHAoGDRTIUA9Rp+lcyti5x1K7Z1U8hXRkb3Hqi1oSBqubSG5psg3PM9h271Z4XAlhDn6jguMkt5BetZCjMsdCOvPTvUrE4UTNy1C5sfuleC8p0Oh6HeqSTDyMveCkhzTokLvC7DGWtW2MTJRSfqQa5hzhkCfNSGzytFNcQOwlLi2iAaADpy+Q2o1pccha5OPErk3Cxhdubfyqww2BLs5PJcHy1olWR13XMOq7/TrW0uzTfUKNmHFJm4s6gg91IP5CojsHMP7VuJGlcq9sbT/AJv+1BhJT/b7LJkbzS/DGJS7lbIwQBDMepjIO2okLIgzMc6stmxFjXPPHLyJXCZ1kBZR9pFhlxaCSf3KDMQPVlLLJA0nSu85zXo9glxjc1p49/Lgvfs+4OL+KJuIWS2pKk6KbgggdzlDGO1RX2eo3U36A/Wgu+2cRJG3o97y5Lcb1tVw5KCAwBaDJgxME9qlyNYMMXM0NE52d3K8zn+3T0XkgTv0fnwqTQAARtyqeuS9oiKIo3iCsrA22h7kCIBBjn2gfwqHiA5jg6M052Vag9vZQ4+GeS6MojPQLIvHfiC2uL8tc9xsMHRGzKEz3F/eErlLNB0jNuI2GsKaJw/pb1gdmd3Z9ey16PZuCe+LeNAPIvnQzFKG8AYYXMcpO1tGce4hR/zTXeEW5Tv4hlIhDRxNeS1+5gbZQ3GLSENuATEOQJjbMCdGidWHOu00nRxOd85Lx7RZCaWmAzRJgz311/nXDAv3ogOWS2kFOT3CX0vItxCGVhIYbEdQelTVyS4GmlESN5IBY6wNBtPaeVYWU1S+l5A2TRpjMsHLJjTcSINHAIF2mDWBOaJAAk7kwPzMVw/SxXe6Ft0juaTfDIVi2BqNGGu40I/WuwAGi1S2Hw4tWlQEmAFBYljA6k6k9zWUSV7CrdAR5y5g0AkSV1Go1jr1Gh0JFZBRK37AB9QBHfvWCLRCYO2RKSARoQTz+dcXYeJ+ZAK2D3Dik0tKrGVBPOdd56+x+hrdsbWigFgkle2LTF7hZgVJBQAQVEAEHUyZEyI0O2knosJ6oPWaLC8KgSYrCyo9p8u4R0/Ln+VaPdusJ5LIFlL4LAWmG7TbZX3idCADESvpDQdCQOlRMBLvMc3tvzXSVtEFUP7VsJ+7tXY1VynycE/qg+td5x1bVtsGUtxBbzHsqvwXxCLDWWKuWssz2yjKPjChgwZTMgHYjcjpEMbzX77DV1wv6q92jgnTOdukdcC75jSluWCQOETzM1m4oe2QB61PqifnPt0qQ2Ihwhc7qajLXmCeXYALHYCvFuNWazGvYp2rJcEURFEVa8UcbXC27+IkMbdqEG4zsYAMdWKz2qHvt6dxu6aPCyb86HkpWHhMrmxjifn1XzuGZnliSxJZieZJkk/OaiXZtfQMPEGlrBwCu/2W4Ym9fYT6UCz3Yk6d/TXfDjUrz38RuG8xnetDU3PKUXSpbNLFQQubUwJJ0EwJPIVx2iTuADmvPQ6pOxlLEHUEQw7f1NcdnbwLuS2m4KRSyR8O1Wq4JZTRFybQO9EQEA5URRfH8ZYFpxfYZCcjDvI5xoQddtI7VhzwwWV1hw8kztyNtnXwXtji1m2622ZM92CirMEZRrqI15agHoK0bIywAAL+vHx5rcYWYxukokNyJ5J7aYOc0yP6/o99K6KOlL6aT0rKJle45aUpadkLXfgDTB26dZiOfI1zfI1tA52u0eGle1z2tNN1PJIYDiVkE2Vdc1tRmAmAD79OepiRJ50Y9tlooV7DL0WX4aVkbZHA07Q8/nqn5woa4LsmQuXLJynmDl2zCTBjZjXTsUdL+UOlYWV2Foi5xalVM6TQooUrcUMHIKM0qQIgDUKe+eddJGXoai40noSAt4/3J1hW9RI/Cfpoar8BYl8F2l/aqv49w9w4BzcIYrcDAqNMuYAGJJ+Fte88qtps2lSNkvDMWwnt9lld5fhP9f1rULgvdytrdPz5mtc+yzjnmYM2HPrw1xcpJ2tuSRJ6A5h2GWuzpB0QJ4ObnyzAPoSF4va2G6LEEjRwPz2WoKwOo1FWIIIsKkXtZRVniPFmeQhypz6t7zsOwqixWPe8lrMh6n7KUyIDMrPvtSx58vD4edbn71hzyKStuesy5+QreCMsiB4uz8OCvdiQdJOXcsh35WqXwnhN29mNq2W1idAB2zGAD2msOlYz9xXpn4rDwEukcBfn5DNSS+GcbbYsquhO/l3VB/yvWBimDR3uoMmK2ZO65CD3g/ZWXwVwTGW737Rev3AQPShuFp7vqQR/Z111MRB5vx7gRufPn+FQY5+GdbIWiudV5cVc8GC/mGIJcmP7xnSrSGQSN3xxVG4bppQnid8SCosMR6G20Ib7us+kH+BrjiZjGRXb81Hh7FSsL0N/1W3mONZceH2pMeB8ev27wW4pdLhVQPUxZyBJBZiVURl0JG281pFirdVa/gLtLhodwlriCLNHSryAPOs1olxbYElgB1mp6rgL0UHxviC+WwsXFL+pQPVqyR8JETrpOon5io88pjFj/HapEUPWG+DWXkfuqB4zu27i2haY+UgN50Aki2WRZ0+8C3PYafdiqyKR72uHKwLysnPPn3+6u9nyuge59dY0O7jXjXy0eNMXbvNh3s+l7am4CASPLQBsxjUTAAMZSfvbkaQuJsnIftzP93IUtsE90bXteLDjXLs/yrXw7GZrw8ohlYZnIB+NoiFUxtmJnqTu0jrhsVK4knV1CqqjxPaBx91USxgMp3DTu+UnniDEZMufW0T64zAwQYMj06Pl1O28jnKxczmgtur4jXtHLt7sqXPDNBNjXh87rVJv4lRxK3eds1pX8pYSAHVVIU8gpz6AdCIgAmGZZHxdIddSNMhy5aXSuopHNwjoWccz22fPgvGxKDiZvIciStq4CpK5nUyo5EALqGggwCOQ1ZK6KPeGuoGp3cr99LWHPL8GIXjPUEd+v2PJXTw/xFVJBI8qSLe7FlUGYEkTmDbanU6yIl4OZ5DWE3xuqNcBWg+2gVRPHvHerPj85eismGx9pwChBBAOgGx2Pzg/Q1ZWormOaacFVfG/iG8k2LCmWWSSPiXYqGnQ77a6GouIn3erWv581KwkET+tK6hdZa6a93NQnDbmKN4ZnY2zc+8S3oiNyxIbMIg9fkI8eJc94F5fO3Tw14rrM2BsdBp3qGd8bzOlacP8rQntgYdwfwn8h/MVYnRVypnivht/FYe2tq61prYGVQxAMAA5su5J1B1jbYyKd+0D0lD9oy/KscJuRG3tu1RbvAMfcGW55rRuHvAj83g1ucWwjN3uvTMk2UwBwoHuN+ybcR8OYi2hL2iABMgq0DqcpMDuaCeN2QKsG7Qwk/Ua/Phdj3Tv7Pcd5WOtAmFv/ujPU6r/APsVPzru1u+Cw8VXbbg3sP0g1FH3tazhsfdtsdefqQ7SND3B71AhxMuHcW+YXk3Ma8KZXj9qNcwPSKthtCIi8/JR+hclcTwi27BtRrqBsf5fKtpcDFI/ePj2/OxYbK4ClmfiTgb4zid13EWLWVFOxYKASF7Zywzbb7kRUHHYkNeWt1HovR4DGswmE6mcjrPdnWfhwVmw+HS0oVAFUAAACPp/X51UhrnnIElVb3lx3nHM80t5g6j+prboZLrdPktN4c0n50j0Anvy+tSYcDI89YUFo6UDRR37aUxBs5gB5JckxDMxKjfpl/Orjd3W7jeWSCMGHpdTvV3Cr9font3EJcEAEhYMK8GemgKn3kaAxzqlfHJEd57LvnRz8ysincV02Fm6jeWqkAEZpJB7nbl3J/TOEEhmaABlz+iPIDSpHF21ZYYAiV0IkEhgRPzirnEf6Ts6yUeMkOFKE8X4jD4S2uec7+keXlDkenNqfuwNRzJHOCIeB2fiJ5jHERVW67ruOuvD7LeXGNhbvP55D5yVbPjexnBFu7kAgoRbM76lic25nfWrh38OzllWy+du+1KENqMu+t3ZfdIYrxjYYECy4JOhhPSNNIJM89+tRP8AstiLF9GRy3nj2ba6na8XAOHl9SpXwfxhL1zLbXK6iWzQDcGo+6IEEr+VQ59mTbKcJ5K3DlTCTWpF71fXTgu0WNjxQLG3fb+PmaneP8VXD2/MvKCo9OQGSzGIiV5ANzGk1yONZiCGMB58Pup2CwEs79xlXzzy+ZKqW/G9gFy1u44YyAVtjLv01blv0rEsIeAA0Dzz9VbM/h/FjV7T4n/6pni/Fll4i26kfEQE9R7zMbVG/R621p5ZuFeX1XU7CxXB7R4n6tU54X43hsTdFnKUkEorAFc2sxr8WU6GOR61gQSRt3d7IntUXG7Nnw0fSOo8DRPrkMrVvXCLbuPlAkgSQANJcj6SRVpgmbgcCbz+ioZXlwCZcUw2Z0OVTB0mdue22p5yP0PDaW+C1wqvVbw1RC4dhbcuUZI0IZ9IPMAA6RyJA1HOq9jXv/ptbnrdZ+fJdDQztcY/iWS3bKMp8zEKhtiCWtsMraDUQfV2gAmrnDNfHHTufp4eaRxiQvvg0m+0Z+uiUsgqskEoCPUNYkAie0MDPeomKwLi7fYubJRVFdreUjcb/wAarzDIMi0+S67w5oLA/lWro3tFuBHgsggqkeLPCrKwv4RYZWDZF/ECCCo6z93ny6VKw+J3cneBV3g9otdEcPiNDkDy7D9/ppqn/h9u8VvajMoaBzkc/lVzJgopX9IfwV5gSOaN1SS2wBAAgdqlhoAoLla6JrKKpBCZyrM9Opry0WHknJcNDxU8uDcl2uGMy/yHSrnD4dsTaGqjPeXFLYPAu90k5fKCaCNc5I5zGUBeYmWOtSgLyWiZ4BCGuoYyhmyn2J/9/oajMmHSmLkLW5Z1Q5M8dg7V0B3QPA9JJiBOpBkQDzjeBvAroXNcze1C6RSyxO6jiEhh+F2lfzLNt1ZVIksMuoiSu5aDsNyddINUuLllrceAL9lLGIe9m6XWO36FObK3Gz3GBSERdILQvqzag/8Atr0qNBfSB2mY0XN1VSkyS11VHKST7RP/ADDXoW+VjtGQucIR3n52arhEKG8sr+0K8z41yZ0UQD91RPLkOf1r1v8ADskbsIXN4uN8M8qHblQVNtIO6YDs+9quG2YUwYYErpuBIMdYIP0q7ErCXAOHVyOeh1z5aqBuOyy107UC2fVofSJbTYEgSegkj6ihlYC0Fw62Qz1PZz0Tcdnlpr2KT8LYk2sXYbq4U+z+n6Q01A2vE2fAyt/8pPi3P3C74RxZOw9vvkrR9oouXsRh8NaUsxUkKOZYke2gQ6nYTXzzZrLBI4ml9P2MY4IJJ5DQur7v8+KomIsMjMjghlJBB5Eb1ZHI0vQxyNkYHsNg5hJ1hbpbBki4hBghhBHIyIIrDq3TvaLhia6F98j7Lc798xauGYIggiIMSfqAdOuWoEE+5K14/acj7flfNy22kJpxC2zi5kM5ShgxEqZgaSZB+vvXTadmTwSH9qaYnB+fBv22hXJyq4EEgCGn4l0BmeRB0FRsPK9r+qBnzUhkror3DVjx8E4w3DLCZmWyFddMxgkTvGvp0PICQR3q9g3i3rincdFGmxErhul5I+eac4aLWFY2vUzux1M+o6bcgFVVAEbCsTYlrIw8Z2aXJsduopX/AMOf9ntNaKhjlLSN1YENGoGb1ZhMiQKkAULXNF2wDtoeVaPja9u6VkEg2Em9lh8S/PlVLPgXsstzCktlB1Vh4Qf3Sxyn9TVxgHXh2+Xqo0op5Typi5rxhIisEWKRQTcPJW3DlTaeXURDjUQdJGsMCImI2JriyMRM3RoFuXbxtNeKi5p5ZAOYTP4SCDGoEicwnSRQIVJ27y20YkgaGCesE/wrZvFCq6lwncNI9LdiCZljpp6TvMg8zr5mOUCN7X2HnXzzHmplZgjRSNy2rWgF0I9J5QQCZ7TE+/zi2E7Dht4cqrtXDdO+m9m4Svww2fKqNzI+8xmWC6ka8utUmZyOt6fU9ykFc3bhKlhmbK+U6GW0uCYAJALNAgbAVvGcw4C6I+eKHknNxTZS5dbVmgARsCdJBI5trtpA5V1n3yXPcM3ZAfPJaNrIDgso8UlrGNDah1COdee5E/lz+de32Rgmu2aYHjJ13edEgex0++ao8bKW4kPbwr6+6dPxF8XbFuymSIt/GfSjEGCGclgcsadANNBVSzAfy7EdNinhwzeAG/ucAeNUCLvlxzzqYZ/1MW5EKOmZ0B970QOJvhbZs3kDb28wcksisxEAMMoGYjUTrG0ij8B/McR02EeGjJ5Bb+1xA41RJq+XHlZs/wCmj3ZhZ0yOoHtWigsFfL4q27EkteQkkz94c69O+BkGBdEzRrCP9p99VVNkMk4eeLh7q4eLeOXMJj/MtKhY2AvrBMAs0xBEHSJ96+e7LeWR2Of2X03A4BmMwfRvJA3icq5DmCmXHuJLfRM1pUxl7KrZRoLZPpzTPqML3g/Kpkksc43uLT4fn79i44LDuglJDy6FhJHa4DOuwZnke20pivCS2cO3muC6loI0AZgoU5miUUakAe20GvdiHdICBkfzw58lsNrvkxIdGCBkK1JAsnLmbofCKcloq6TzOmxnUjTkdQanghy9FJI18T64A9n9t+xW28MtlkewdDbIKnfmSus6nSYgaaVWmAte6HxGeuvv4L50HZBy4t2WRnGvoWdQQCQbZGpGs5YkTsaziHuebcKIFd+ay0Aac0qLsiQd0zJI+IA/A45kEjUa69ZmPlr810PdzWUlbeUBKlc+upkgCDqOWhBA99BNW+AlAjIOVZ+Hz0XGVueS9DAA+kwYOgJjWeWohSR0M6HnUJ08ZElj92g7ea6bpy7FJcGxQazlY+rUgf2fSZ9vUD7EVbYHeOGaXeHdeXoo8lb+SZslwXjqPKC6dcxK6bxACncTLb1J4LRSAwha4LhuFURTmXSGJ0BMjTKC2x1nXYVluYIQqQ4ZZy2wDzJOvfb20isxRCNtDvWHO3inVdVqiiJK/aUiWG3PmPY7ihCLA+H+P8eFGd7dz/1LY/VMpqu6Vy9qP4ehkbdkHs/KsPCPtHS86YfF4WVuMi+hpBOZSJRt1kCfVt1rduJa2y5VGN2I+BpIddeCtS3Xa5BCsqx68x1n1SBEgkMAdtt6iYfDuD3b7Wuac71+nztVW94rI0eSd39bd0FgBABLa6BnHUaxzrl0YayZo0y7VsDZao7HhmNt85tsSpgjTNoDqPhMjbXSSJ1FVZp7xnV+/wDldtAucXauW2VCGLtmOhAGUeppytsCZknSTG+m3QvDgwa9+nesbwq07bC3LpUXlCqqwMjc5XSPYRrVlDgZHPvEURwo8b8PFcHSgDqrOPtG/wDPP/cT9K93sr/Q8T9FQY7/AFfAfVQOBx1yyxa0xViIJBjTQxpruBXfG4GHGRiOYWAbHDPT6rlBO+F28xSHDsPd4hiUtlx5jqwUtt6VdwDz1IidYntFcIsNBs2AiEULs8TnlfoupkfipOuc6TBrdzD3odCty04JVuRUg69j1G42qW9vTREBwpwIsDmK5rgD0b8xmDz/AApTifFDiry3rgshsoATMQIBbUk7GeRPMGIrzMewooWloLyM890HlpxOXEZCiLtelh/iLERQ9CwNF56m/sNO9NbNpmvq158mdiWcgtlgkEkRyK8tO4qHjMLDhGtERLh4cgRXffFXuzNqS4vDSROjDd0dUNuySS3O/Wtc1bvFbsuByM+ZwVFwkNqTqIDRlPpmSJ071RQljpiWjmt9kta7GggGs68uPz7KK8QYE27VnMoBFwZcv3QyqzD2NzMwHSa2w0m9Ia5fXL0UzAzb75A0mtw3fGjQP/TQK0TE4Iq4uWgWcMJBaNIIJ99qnYzBl/8AUjHWy41l89F5KOSsjomd83fNUOsF20yN6S4EiQxjQeqDGsHrNVPDMx/9Ws+N5KQxzSMlycI4uqrXDKpAQDWD3BIUcydfu6yYHF8e4QCc/osggpyqZ7hfMAA6+mNY0UTroCpVvoORmfDZglLezyH4XN2TmpzxK4yW0dUVjAZjmhhsYGmx1EcuhqXJh6gAiYCSNTr3rmH9bMqueI/GVvAOEWwbuIuIC7ghUIVngTBLFZI2GkaxFdopAyIRk2W5Hv5eGim4TZ78W4uaaHqqtiftExrSVFm10hCxHzYkflWTM5X0f8NxAW9xWm/Zvinv4G1evtnulnzMY5OwEAaL6Y2AqZCbYCvMbRhEGJdGNB9la66qEiiIoiifFmN8nBYm7zW05H96CF/zEVq400ldYGb8rW8yF83cPQscqglidABJPLQDeqreA1X0yB4a0lxqlofhPwlkYX749YnIv4dNz1aPkPf4a/EYje6rdF5zau024j+nF+3iefd2fO+329C5A5/nVhhXdFh952gXmnjefQS96zNrnLSdtZysRoecgEjqTWJmFmFO9qcz3lZabkyS+G4cmX976mERAjLlMiIjnqdADA061kL42sJdm7gurrJySmExauxiM2ZlB6lY0PvMx0rnE4ufYOfufysu0SuGdICuCrDTnr7fIfkelehw87ZG0NQor2EFVnxN4Us4t2cMyXBADDWQFXRl5xPKDWv89mwE5YAHMyNHLPsP3sLlJgWTt3ro81Ur/wBnmJB9Fy0w7llP0yn9ato/4twZHXa8HuB+o9lCdsmYaEHzCkvCHhTEYbGWr1w28q5x6WJMtbcCAQAdSOdYn/iDCYthhi3t46WB91vDgJYn77qr52Kz8awK4gur2LVx8rBXceosM3pzfEsQdj7TpVLh8XimTbgkIF6ga1qN0uq9dcsuOSnSQxubZaCfnGrWb8C4dabzrd703recQYOvpWIOhIYNtO/Pl6PaWNxEBY+LNjq7M7J14BwI8lWYaGOTea/9w8eA9iCpvw3g7QxruCcqW1uIScwh4DNJ55SfmTVHtWZ7sHF0gp1vByA0IFV2aDsVlgnbj5GMPVcGn3Pqcz2qd8Z2vMwl1dNAX06qZOvtInnvptVFC7dkHbavNlybmLYe2vPL6qgcWxbm8w+5duLeEjUyPSPZQxX5GpsDBQPECvnevR4aBnQb4ObWuZWVZanvOq2a9cC7/Qbn+v5VaySNYLcvn7Wk5Bcs+VB5kAklgDyiWk9h19qoMVIZDvHjp3c1LYKyC4t2bd1BdIh2VYbfLHqA6aEmdj3rSOWN0fX1rJZIIOSRwOGyswfUmRMASIToB1Pf6VM2ZRD2lc5joUnjHJtlTuP0/l/COtTYSRGYzq3Lw4HyXN2u9zUD4m8OpikUj0unwH3jQjmDpttEjmGpopXRON+KuMBjThZN+rB1H2WZcVwNyySl1Sp5dD3B2I9qsmyNe22r2ceKini3ozY9fFar9h+Oz4O7bJ1t3Z/wuqkf5g1WOGPUpeF22wjEb3MBaNUhU6KIiiKqfabh3u4FrNsS117a+wDBiT0Ay71GxcjWRElTtmvbHiGvdoLPooPgPhyxhl9Cerm7fEesnkDHwiB7715qSVz9VLmxMkx65y5cFKu50C/eaAeQ0P12NSoMC95BdkPVQ3SgaLi7NtbmfJlBi2N8wKrJYGPVmLLAJH6DvjJLc2Jt0KuuZ0+fZaxN/uKfcNsBQfc66anSTppyA7Ad64414YBC3xJ4rMYvrFMuJXAbgTR25L8IE/iYan27+1V8cZleGNq+3RdSaFrhsDcty65WmMyKCPhn4CDMgaDnOvarF+y3NZbTZ49vdn3UuQmBOaf28fbYRdDBxoRlOb3hRqPTIYdBXIOdG/8AqWCOI9L5rNWOqqr4v4k2HuAYZh516F9WvQArm9AzSJOwgadLDZuHjxsznYjNjcyb3dTldZnSgBXfz0xErmRBjP3HQAXfPy1s3krL4GV1wpfFtnuks7AkFkQaARsPhJ00q2lw+Cc8fp2NrTT75+ahxmZrf6hzVH8dcevXxYu27Zs2VJZSG1c/uyrkQAQNMsTrm1rg6TB9G+Jo/qZcACDZsAgk2Kz04K02PHJJj497NhDxqaNsOvZ5q0+F8U2Ia3cIgOWMuMufVgYAkAkSYHfXaqXDwuOKs9p771F1rmfwt8bD0DnRa1yzr/GirvFeFWpxM4pLFwYq47spbRXZjbVhnUBpMzHIa6V7Rjg/c3ot8btAEDhrWRyXnnMoOp+6bs16Wu8lmxeuEXEbNb8tlkz5qCbmaSYnNoAe2kVQbcc7oYm7tCyRllRqtO5WGBiLnvLc9L/PmpHw5xFLz3VCkp6kBOqONyN98sE9o6V5iRj4913j3K3mw0mH3d/IkXXEd/LsUD+zI2JSxfBiw5UXCxJZX8xra6AkgBRBB01qa1+60vZ/dwruB+dysnyPZAXxkU8AkAaEUHd1k+RC0M4mympnMPxAwDpoDEH4oABO570fPvtF24jhw9NexUAbXYo+5buXy2YFFMSWHqMQ0ATCjb5jWdY6x4CSV29Nl9fstXSNaKCSYeU658qknR02P99DoJ6j671DxOFdhyN4g3xGviFux+8FNXrcqQQDp8joRHsQSPnW+Fm6J+ehyKPbYUdhggYpM5YIBABZWGokfFI0kjcCSalvP6aexZFZ3nkT9FoOuzNJWSVc2x6gASCuukjX+u9dMVgnOdvMWrJKFFcY/h9q+mW4gdT1HP8AUHuIPeqzrRu5FSo5XMO8w0mf2ccGODxeJRQfKu20ZCdYKk+knqM5jqPnV3s6ffBB1W+0cR08UZP7hYPpS0WrRVCKIiiKJ4/smkmSR+X86qtqAu3GjiVIgysqECjzPLf4wobLH3SXEntKRPUiukGEZELrNYdIXKS4xbC27Mf7xf0NSnCgFzUbjri28xuwAPWGYGAJYzIBGgYjWNjyM1XOe6B7rYXWbBAv/FLtQcBnSX4VeLMqxCnMRO5Ho1I5SXYx7VXOjeZh0urs/nkuoI3clzdtC3fdnAhlzSRMRCmewkfIt3qO5pjeR22twbCeZNimo6TP/Cf+/aKtMNtAuIa/zXB8XEJLEWFuKQZgjcEgjuDuDVo5jZG04WFya4sdYUZw3wVZN79oa5c/dwFAIXUKoLMw3kHUaCpEQY3DmBraB1riNa81rI9z5A8nS6HK9a4qJ4xevXWa3hr1tCHy3YK5LlvUr+8yywUSpUaamQDIqsiezAF8UjaBsgi7B0rVp45G7FA8V1/1QDr2XXLPQ8qI488k+/8ABBiMObTsHbISHRdtUggLAJ3MfLSRUHBtL3ueBl4niPEmr/Klx4g4eRsjNQePziszxjYi05s+bcIt3CqZWcAsjQCg94IjqKt/0b66RoBAF2CDQPHLMf5XpcPtnZczuuAx7rB3m1fA9aqN9/erJj7WG8jzMTeBu4pEuOFutmZsrEHKtghPUQYJjerKHaTY2Ms5gcudXx+y8nJsSbE4iZsDOrvEXdDImsz4c1VOL41b11nRWRXdmIZ83qYkk7CNIG3LnVZi8U6fd5NFD8r2mxdkDZ0byTb3ZmtO4fBa1fhfkYe5hsKpEgNEfeIRizn3jf5cq88C58xc7QWPdeZnMuI35yORPZZoBZz4ixF4Yk23LBA+ZFJkAMdx76+2o0qZhGs3A5uvFemwUGHODMjQN7dzPaM/t36rWMFw5LWbLmMsT6jMazCjZRPSraOGOMktFLwr5S+r4J0AT2HXmfaf1io2KxgiyGZWWR72qYcTRXGRQM2YLO8Egk68yAJ+S9qo5pXSkl3HJSmgNCe8RY21TLucwg9lZh+aj866SQVuNGpWoddqOtXln4Tm2AIOYc4BjKQIGsxpJqf0spYYnRkuqr4efzwXKhe9eSfcN4alnFaAZns5rhH3mlVn6KAPbrJq0jbu7rTwAC4k3ZSXFlRG3ykuqKerMwVR7kt+tayQNksOCyHFuic8Ltlbyhhrr+YJ/hVdh4egxYbwN0ur3b0dqw1eKKiiIoij+IJ+8ts3wgnXuYif63+VR5IyZWvOgB8zS3aeqQueKICAYEiRPODEge8D6Vu5YCh+M48OrIA02HXMSpjVAwgkDNOb7s7HY6Vq/wDaFkapwbyXbYKlWXUTIIlSf0IrJyWE0w5JdCvIyf7uu57nYDoD0qhx07XSjd/t4qXG2m58U7xFpbl3cghRlKnVZme2umhEH5V2gjixRfvdlcxqtHEsATXhikXGEgBSwaBlBhoDRsDoxJHUdKgbnRz7ozo0ut2207w4kL7D9K9M3RQzqqh438TpaH7K1t2zMGuCcqtbKxEg5iZG2g035idBg55YzJC7dIOXHPLnl459yjyYiJjtyQaj5pnw/KU8J2LOIsm6oXD2lZlW0FUl9BLOzfEpiJ0+Eiaqto4To33jZS53A+1Dh8K74aRrmDoW0Pmq78S3XTBu+GveRF31sumafSIYEm2Ccu08tYk1x2FiGx4gwlu+Dpz0u60OTTl5Z5HOOYTHvA7vznw1XngfwpeBs4u8w9Fp8onMWzZspnaArGCCeQ2FXOJxLDHOI20HZ6V/aLNaiyNDXPUqLDC4FhcbI8eOXkFU/tL/APNr/wCkv6vXltnf6XivpOwv+GP/AKj7BVOpxV0rt4vxl2zcwl8Ql4WxmWJg5VzA8oOZh9ar4WNeZGHQn56rzOyoI5mzQ6tsUfE0fY+694zfOMsYW+VCv53lwu3qI7TOixrzNYwzeimMV3dLlCDgpZobsbhN1ybfPtPNaYa9CvIJtjAfLGsDMZGuxJAGmoElWPWT1rz+0b6VS4tEjhbAyJcY7BCBoqpmyyABoNyJOv1rucLHHhjJndDXhotd8l9JzxWWZT90SO0mIJ6DcTynXSorsQDMH1YC3DerS7weAS8EZp/duHEH72oIYbH0kgg9Z3AI9HG4OFjRRHCsijiOPW1fuXWBK2rOsAk7g7AE/QGg/escE9sqDdJIBgyJGxgiR00JHzoNVk6JS+k3rZXdd+wM7/p/RrSSPee1w4H0ohZBoEFSNSVzRREUReMJEHUGiKO4jhwlt3QkZFZgp1WQCdjqBpyIrQtC2bmQFR+D+NreNtXLT2vKvBA4+8GVDMZoBESdD10JqMJg4bqtcfsqXB092YPFWNgqWbKqsKxiRrq0tJG7FjMnuSa442XchJrXLzVfE23JJL7uQAQkormBJOeYAnTQLvVRg8KJ3GzQFadt/Zd5H7qeWrARRHPWTuT1J5mr+ONsbQ1uiikkmymVtsty7OoJOcjkGkroNoEg9NDzMUOJuPEknM6/jvH5UpmbEu+JCrmnMsSGXWQN9uY/Pl0FnFj43NtxoriYXXQULj/D6YzHYTEgK1kowuBxElMxT0sNSS0wREKeW99hcX0cL2A5nT6+ihYjDXKC7hr9FFeMOLnBD9lK53uJ5hYQFGbMnpAA19EmAonWJNQm7IxGNcXF43QQcxnff2Dz811nxkcNADnlyHD8a6dyi/AuGe5h7ysyNauDIqMwjzHZVBb8JlRGo1PWs7YljdiW9AC2UEdaqG6L0I4Ems8zpotMJDI1lSZtIus7zF5gjgOWXFXjj/HrNpbeBw9wC9ntW8luYRAVLAnYDywREzrUmWN/QSTyDLdcbPE0a9VqJGh7Y262PL/CoH2oWSMRbbk1uPmrNP8AzCvJ7OP9MjtX0TYLwYHN5H3A+yr3AMRat30e8uZBMiAeRjQ76/OpkzXuYQw5qftGOaSAth1y40nHifjjYq7OyLIUfPUnnJ37Vzw2HELe0rjsvADDR2f3Oq+zsVl8Dh8W9hCgW1hJdm/E8Qk/2hv8jtXbD4cCYv8Ag+HNUe14xhA871ukyA5Nuz7AeJV+wmNS5OTMQCRqpGo5ajQajWPaalPxUTCQTmF5swvFWkuIYpWRvvCZcrtpAAB5HQc9BJPKaHEz9O69OC7sbuhSXDMKDaC3IcFYbTRhEbcwa9JE0hoDjeShuOeSjsUpskBGJTMFyNrAJCwG30J5zVRjMCyNpkYa7OHgpEchJopTDcaS04W4QPMbLJMCQ2RYnRixYaAz71vsqXWOu2/T56rE7eKj+NeIrWEN+9dUuWdERAJllGbc6LGhntpJqyMgYSSt8Jg5MVII4078E8UbHWDfdfK9bJlVp0AG7QDz5RW8VPG8mOwxwsxiJulaLVoKIUR/H36mu4FKEu6IiiIoiKImvFRNi6OqMPqDWr3BrS46BbM/cFnnAvDyYewVBl2HqfqR/wDyOn8dvL9O4yNdyOiusdjH4p1u0Gg5flWO7aDYUPztAXB/hExseQ/SrrEQCaLd8lVRE79c1GY3GqLc2y63VtAZcpLrG2ZMsiJmTAPeqiDpYZC0ZWRfhn9fZTOjDnC9L55eanLTXMgVgpPMgkCeoGUx7TVt+q7PVRDGLyTW/gSTmUeW/wCJW3/vDJDVDnZFNmW0eY+uWa3bbeKa4g4kFkVA5gsrFoWdBGi6mZMHQ9dKi/pM9cvM6eHFd2FpFuKfcNsvaQofWCcwzPqswYBCddRG3LarOOcMaGgadv4UeQb5vTuVb8Q+CjirxvNefMY0c5gAPurCqQN/qatINuPhZuBg+qgy4Bsjt4uKt6XCoOSzZWY2/sxlkBdcsCOlQf1tmy31/CldGaq1TuGeFrlvG3MVfZbhYsw8tSIZ5mVMkAAwInfXbXfau1HYjBjDxMI0vO8hpWmp1/K4YbB9HMZHG+WXFOvFnAf222q2yA6NIY/DB0YTz2B0nUcq89gmyMcSRkvR7P2iMI8kiwRoPRV//wCGT/8A3C//AIz/ANVWW+VY/wDaU/8Ahf7v/wAp7gfs4tKQbrtcjkpyA/5WP0NbB44j1/CizfxDiXCmAN9T9vRXDC4UWrPk2LaWljSGJ16mVljtqTXUYkAUG+v4VFK98r+kkdZ7VFpaxFoFVQsshUfPLQwnM3pAIDH4jr+tVs2H33FzTrZz+fO1d7aRZOfdl3BPDw92abhzKNkzQvzATWt48PE11uBd31XsuBcSMlLW8UyiBbUDb4zt/wAFWIxdCt31/C5dH2qvftZF24MQ0AOuUwVQbOBnIhmGhOomflUDGTSOG6ND9DalNibTS0Z+Z8uCkOEYVbtx7rIw8tyqB1IM/FngqDHr9P13ANScBhDHb3anJcZzoPFRuN4ct3zkuAMGcyP656TPt0qHjpHCYVwXbCSOiIkYaIUn9nvDf2fDPamYusQecELEjry+VW+AlEkV+a12liDiJzIRmQPsrRUxQEURFERREURI4xZtuD+E/pXOYXG7uPstm/uCpRvC5dNlZkAMdDGU5pObbQqBEzLA7a1T4LCZCV3gpEsn9oU9YfIIWNoEnTTaT0q2CjqGfhLXU8+0PLe4WZluBZylmK7BoMGYnn2ioWIwhcbYePFd2TEDdOiQXg2IOz2pjaBr/kqN+hl5j1W3TN5JS7wDErrntfJf9FZ/Qy8x6p0zeS8t8CxDbXLX0/0U/Qy8x6p0zeS4xvBr9q29xrlvKiljlQkwBJgC3JNP0EvMeqdM1e2eCYhgDntgESJXl/waex1p+hl5j1Tpm8kuPDWK/wB5Z+n+is/oJeY9U6ZvJef/AObxX47X0/0U/QTcx6p0zV6PDWK/3lr6f6Kfy+XmPVOmauLnAMQN7tn6f6Kx+gl/5h6p0zeSRs8HxDaLctH/AA92X8HVSPlT9BLzHqnTNThfDeK/HaHy3/yVn+Xy8x6p0zeSTu8BxC73LX/D/orH6GXmPVOmbyQ/AsQq5mu2lHcf6KyMBKeI9U6ZvJD8BxIbL5lon+7/AKKx+hl5j1Tpm8k5s+FbrGL1y3k3OVRMjUbqOddYsA8Ot7suy1j9RX7dVNY/DxYNu2xQqgVG0lSIgxEGIGkQdtqsQA0ADgo+qhMTY8uGBnQBp3OXKM2mk6j6+9Q8VhulbfELpG/dKn/D8eWSObfwWmzGlsRB5n6JObcpOrFcUURFERREUReMJEGsEAiiiry4YWzkI1XY9VMaz3gT3HtXLd3cgtrtcnEp5nlhgXyhys6hSXEkbgShE7TApSJ7h73I0RF61BzLREJjWN1LeSbbKSX0gMPu7zJkEaRAbWd9giXu4UgylYLURZv6wdD0oCiWFpSuUekRAy6QO3IRW2RRI8LwbWbSIXLlRBYwC3cwIBO5AAHSiwnlZRcwDSkTPBYW4Hum4wKlv3YA1C/2jJBOYmIA0y85rFBLSuEwNu0XKKF8xi7RzYgAn5xJ7zWUXuIxAFakrNJLD2CTmasAWiOK4a3cTLcUMAVYdmUgqR3BANbE0iUwtvUkxm3I6dKw0IVxjr11XtBFBRiQ5J+HYgxGswy7iCQda2KwkMQ2Y5RXNZXN/B281u6yy9rMEMCfWIKj+9A+grKKQ4fhvLTLoCSSQNgSZgdht8q3awNGSwTac1ssIoiKIiiIoiKIkMVhluCDoRsRuD2rBFoo63ZyP+8AmMqvyYGJHY6A5T3ida5kUtl5i7QUFvujfsOZ9hvWKReYDGeZaDLEsgZZmNRInnzFZReYLO1tbhQ22aTkMTlk5ZjnlgxQhEtieLJatNcuTCCT2337cp7isgoUtxPDs1tvLgXI9E7ZuWbb09Y1iazQWEnZs3EVQTngAE7SQNTvWtELK7t8QQv5c+uCcvOBl1jmPWNRpvWwKJ4DWVhNOFYLybS28xfL95tyOWbqcsAkQNNhtRE4e6BWLSlHDHM95rQUjKobMRAIOgjk2oaekCdxOMysp5ZwoGp1NA1LSHEzcBt+WwChh5k/gEHSCDmJGXmIYzWSaWErYTMcx+Q/rnWALWV5h8CEu3buZpuBRlk5VCzsJgEliSRE6dJOywubmKDMUQ6rv2mR/A1qVlM/2QLfVwzE5Cvlr96SDmadoygA6DUzJyxgckUph8NBzPq3KNl7Dr78+21dAKWLTmsrCKIiiIoiKIiiIoiKIvHUEQRIO4NETO9w8EEAwCCCp9SkHSCDrEcgQK13Qs2k7wZdXAIH3gdu5B2HzNalqzaUe+qj1mBr+QJP5An5UHJEljMJOsTBB+YIIPuCAawRSLvDYqdDvQFF5Zx2a89rKYRVbP8AdObYTybQ+neIOxE7rC44jdtWf39wCTltzz9TQqjuWYaczHQURPgB0pSIMbUReFR2pQRdRREwwuHNprrFy3mPmCmIQdBpJky2s7wNAKwSlLnA3lvjOpBXlHWAfYnX5ajlWKWbS1rBZbz3c5IZQAp2Ujcj+8Asz+HSJNbLCbcNxd64hzWwGBM+qBE+k7SCVhspEgETB0rGuiJazwkB3uEgPcyhiggkKICljLQJMRGpY86zupafWbKqIUR179ydye5rZYSlERREURFERREURFERREURFERREURQ3EOHoymzdUNaYiARpoQch7aadRpy15kUtgpJGnesg2sJK9hQdawWrNrm2rLz+orGYRKMQwKsJB0I61sClJYGaysJpgsF5b3WzE+Y0hTso6D3Ysx7noKyi84pg/NULnKQwbMu8DcD3Er7ExrBGLRI8Wx7ooNpc7ZgCOgOmY9gSCQNYBitbWaThLBJltuQ/regCJHG2ntWSMMiyGDZZgQWBePSdYLEADU9JrZYTm+x0UEFj20/vHXbtz271irRL2LQUQPqdyeZPcmt1hKURFERREURFERREURFERREURFERREURFEXLoCCCAQdwedETN7LJtLL9WH/AFD8/fatC3ks2kcGrG8755tkDKo0ysIDT1+ERsR6hzrIKKQoi8nprREywODNo3DJbO5YZj8IOuX2DM0diBrE1iyicnMaxms5JN7UAljoBJ9h7U3UtK2kWPTHy7afrWaWLTcX7nnlMv7oW82f+0SAF13OjmRsIncTsiVF0v8A7Pb8Z2/wj73vt7xFES9myF23O5O5Pc/1HKsrCUoiKIiiIoiKIiiIoiKIiiIoiKIiiIoiKIiiIoiKIkL2FVjIlW/Eu/z5H5g1gi0XAa4vxLm7rp9VJ/Qn2pSymnC0SymQ3CSWJm56WIOw9QEwoCyBy6zWEUjRE0wa3c93zIySBb6xqSTy3bKOoWTvWUXeMNpla3cIIdSrLOpBEEQNdjyrCLjCKVRUtqxCgDM/pmOZ0zTz+GsolhhZ/wBoc3aIX6c/mT2ilLCc1lEURFERREURFERREURFERREURFERREURFERREURFERREURFEXN3Y+1EVNX4/nWiyu8buKLKsXBP9kK2C1T+soiiIoiKIiiIoiKIiiIoiKIiiIoi/9k="/>
          <p:cNvSpPr>
            <a:spLocks noChangeAspect="1" noChangeArrowheads="1"/>
          </p:cNvSpPr>
          <p:nvPr/>
        </p:nvSpPr>
        <p:spPr bwMode="auto">
          <a:xfrm>
            <a:off x="155575" y="-1790700"/>
            <a:ext cx="32575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MTEhUUEhQWFhUWGR4aGRgXGBwfIBobHCIZHiAeHB0dHCggGh4lHBgcITEiJSkrLi4uICAzODMsNygtLiwBCgoKDg0OGxAQGywkICQvLCwtLiwsLCwsMCw0LCwsLC0sLCwsLSwsLCwsLCwsLC0sNCwsLCw0LDQsLCwsLCwsLP/AABEIAPEA0gMBEQACEQEDEQH/xAAcAAABBQEBAQAAAAAAAAAAAAAAAwQFBgcCAQj/xABIEAACAQIEBAQDBQUFBgQHAQABAhEAAwQSITEFQVFhBhMicTKBkQdCUqGxFCPB0fBicoKi4jNTkrLS8RU0c+EXJCVUk6PCFv/EABsBAQACAwEBAAAAAAAAAAAAAAAEBQECAwYH/8QAQBEAAQQAAwQJAwIFAgMJAAAAAQACAxEEITEFEkFREyJhcYGRobHwwdHhFDIGFSNC8TOiNFKSFiRTYnKCstLi/9oADAMBAAIRAxEAPwDcaIiiIoiKIiiIoiKIiiIoiKIiiIoi5uGAf41gmgiZ8JxOdTJBIJBGsj3nWuUEm+3UHuW720U+rstEURFERREURFERREURFERREURFERREURFERREURFERREURFERREURcs4G5AoiQvY62u7D+v4aHXbQ0RQ2K8RWmzIA/dlE5ehJ2AmN+47GJNiYt1w3tOXDx0vvXRjHWMvNNuGcRWybgIuO5IznLoNJUCNpk9yfy4wvjw5cxznEgiye0ZZjTxpbvDngEAeCncNxW040YD+o/WPqOtWDXBwsG1xIrVO1uA7EVlYXdERREURFERREURFERREURFERREURFERREURFERREURFERRFF8e4oLFskz0kCYJ2ETudfpXOWVsTC92gWzWlxoKBvm+1vzrjeWrfCNSTMRlAYESFA1Y7dzNXNicR0fSnqjgKtx+3zJd2xs3t3U+ii8Txnh9tymIxRZgfUllWIB5hnRYY6axG21ZGHDv+IkJPIXX3Pp3KdFs/FyN3oY8uZoe6lL/EsG+CuLgnttscqn1TI1ZW9fLdulbYtkQwpZFQFt/wDkNePioxgnil/rNI117uHBK4DG2bRvvibtoJcCyS0o0CIUvq/t712YQMRJv1mG/VcmxPka0Rgk56BQV3j3CneLWLe2x/GjshnqXWQP8QFcnwYcm43Fp7L+eynfy7Gtbbo7HgT5KTwGHus721uDOoDCDKOjCJQ8pBA+hnSo8RxYe5jZLLeBFgg8b1+aqG/o6BLa+clM8G4s5Y27oOcanTQCAJ32n9eUVY4XFiawRuuGo+cFwkj3cxmCp6pa5ooiKIiiIoiKIiiIoiKIiiIoiKIiiIoiKIiiIoiKIiiKk+Pb4tkO6ZgmVzl3KKyyG0gDUgGfvgVXY4b7mN4A7x5UOB8dFMwcTpH7jdXZD7+CquC8X4nGee9xkFtRCWcgIGfMA4Y+olQI10ObYVBx+LIDQRdnIeGvzmrzHbMhwkTAyy43br5VlXbfpxVB4hhDZvPan4efUHUfkRXWN+80EL02EnEzGublYvx0Vj8B8PZrhxGZglsEMU3O0iDoYzA9ZjSuOIc2qKq9t4mPc6LVxz7B+VN+NeGXb4u3FLfuN0dtBpJI3+7B6anXlUfD9JHK5sgr3+FV2ycWyGQCr3qF/RZtau5iRFWK9XHL0jiCFo54jiOH4e2LbjPbVSxdQZVyB5YnXKGOhmdOW1RI8SW4kVxFZ/NMl5KOKDG4xzXDquJqjVdvj9VM+HfEn7fcV/LVbywranIWM5SNyNpyn8J6TU1r/wDvIkrUbprnwvw9uxQdp7POEO4DbTmDx7R3haTVqqZFERREURFERREURFERREURFERREURFERREURFERREURVjx1w0XMO+sB8q3DzKgyAD78uZqDjWPDDJHqBn2j8KThZujkB8lkyf/AE7E27lpjftMQJKiCwPwaMdhB1iZ2qva+GRzSOsW0aI+/wAtelll/X4d+/1XDTjlXsV3518cYtm7aCtcYSGUMDaIysYMgkKCexHausMgA3wOa134zs4MBILRqMs7v3XWCw+Lwd9sF5TNad58xRAKfiDQVXQCZnLBqJiI2P8A6odRHBc5pIsREJCcwKr5mnvi7E4u0fKW2znELDOJIJAiNZIOUwQxPI6DQaX0rummdVeXzuXDARxNIcTW6Qe1QPiTBth1wlvy0JKHVEg3GLSQSNXgFQDvrUiDFdKDYA3fbmeXHuVvgMWA+SQk5njoB2fOSl/E/GXxty1hntm0QFNzKB6VnMTOaCFGsmNhWTNC/dmOQGV12+fcO0qvwMLIGSTF1nMNGmfPxVt+z7gFtGueW/mW2ysxO5KklSADoQCQSDuTFSMKHTPcf7AcsszX5VbtHHPxBBfkeXLQHzpaRVsqlFERREURFERREURFERREURFERREURFERRFGtdd1Z1fIizlgAzHMzy02qEXSSBzw7daLrIZ1xN8OwVlneeXSgKFWn2Gcsik7kAn5ipUTi5gcRRIC0Io0lK3WEURFEWccY4c1u/eS1at5GbzCIBBY5SDDSA+gOgG1ebxUMkeIcY6GWXKuQy55qxjkJY27UVd4nivOSyti+52LlIVBpqGIgiN9QdNidKyNnN/TdKcQAa/aBnfI52PL0XL9S7pdwRmudqW8rEFR1n1Dlyg9z/XvBGHdug75u88tAu/SC9AuLOExDRnhAd1zBjEn5GRB+ddpMIwShrXu3eZQyZZD56qH8QHE2Im3eug7GymYayCDElTHbWd67YPZUMzS6SUMI4Hj6j6rhNipGEBrCe5TGG4J9+5ozJ6pABykRlfQzE7HSo7cLX7TocqPHWwD3KQJnGh6LQcBhVtW1RVChQBC7V6qNgY2gFWOJJspxW6wiiIoijVa62dleCrEBIEGOvPWoY6V5c5rswSN2hXjxz1u8r0PHp1RQIT3C3g6BhzH9fnUmKQSMDhxWjhRpK1usIoiKIiiIoiKIiiKN8QcatYOw1+9OVYELqWJ0AHc1q5waLK7YeB88gjZqVlXiH7UMRehcMv7OAZJkMzDlusIPaT33mG/EOP7cl67B/wAORRm5zvHkLAHjr7Ljw19pGMF62l91u2iwVpUAgExIZY1EzqNY+dGYh4IDljG7Bw/RPfFkQCauxlwzzWucOQeW1s/dLIe4/wCxrphwCwxngSPDUehC8e/W17hmZGFtjII9Dc9OR7gc6zGXRvETjYrI8cuB7eR494sjRG8E9qStEURVDxL9oWEwpZATeuruqEQp6M+w6QJI6VxfO1uWpVtgtj4jEjerdbzP0Gp9u1ZzxD7TcVdYm2lu2OsEwOUa6+5FVkzelfvO8lfYfYUIy3iRxOg8FBXvF2NeSb7gcssLJ/wgVgRtCms2dhAS8MyGl2bPinHhnid65i7K38RdZc4nNdeCdSAd5EgCOe2kzWkwphIXPGYaKPDvLWCwOAGp18h5KS+0DF3kxMW7txJtggK7DXM45HtXLCgOab5qPsjDRzYdwc0E3ll2BVy14ixagML90kfEGYt/zTXZ0EbtR9PZTXYKBwD9wZajT2Urw/xxjEIPmeYvMNH/AG/KsCBrSC28vH3UeXYsEouIkA8uHn91pHBPtUwt2Fvo1gnST6knuwEj5rA61asxLTrkqHE7AxMQ3mdYdmvkr3Zuq6hkYMrCQymQR1BGhFSFSEEGiu6LCbYy+VgKAXYwJ27k9hXGaQtoN1JocudnuA8dFs0Xqi1bFpGJJY6sx6nn7bVhrRCwkm+JPz5SE7xWb+NvGmIwZt4fD5VOQO7lZMuSQoBMAAbkzuNo1jNkfGxreNWe85n1XotlbJjxbHSyE0DQrsGpVb4P9pGNtXM91/PQ7o2VQZ2IKr6TPuO20GzvBzzVviP4fwskdR9U88z5glaf4O8Z2sfmVVNu6gBZGIOh5qRuJ02HLrUuOUPXldobNlwTgHkEHQhWauqrkURFERRE3x+MSzae7cMJbUux7KJOnPbasE0LWzGlzg0alYR418dPjwqMi27KvnVdS0gMAWbbZjoB8zUCWbfy4L22zdlR4MiWR1urTgFV7R0zda4q+iII3xxXVuAQOY19jRNxhG4RfNb54P4pcv4S3dEF3Ba47iFkErpEb5Z00E/TvE55sR6nNxOl6UNLyA7uOa+cY+BkOIdGDkDQrlqu18R2PPCNetvdghEtsCO5knU6bdjXJ+KDJN59msshkOeZOf0Wn6WTc3t0gcym/iHxNibdsnD4dXbX4mJjpCgDPPQNPY1qNqtOW7Xt89O1d8Jg4HvqZ+6OwfXh5FZjxv7QMdfU22uLaGzC2pUnsTJYe0jvXQ4h7hr5L1WH2JgoyHjrcrNjyACqDidCwjou9clauF9UuHcNUOsDXQdBuaI5tCnZDkNSuSToT/hH8aLQk5OPgPqpDg1txfs+WMzhwRpOsySROwAncacxWkpAYbXPFtYyA754HszPygrn9pmAJ8u+Nl9Lex2/PNPcioWEfRLVSbCnDXujPHMfX0z8FnzLroYb9RVgvRFpLraad7hcwJ1lD+RrK0pt2eofRKyY1IP0/nWF1s1mQfnepTgXiPF4WRh7z20O4lWX5KwIB71uyRzdCoM2zcPiTcjPG/tn5rSvBnjLH3j++tJctf7z4DPaAQ/TYAczR20BHk7PuXm9qbMwkGUTzvctfXgrXxDjlgZM7i0+b92XIhjzA1kzP5itTjo5aqwW5g1Y5Z0dKVO3DvzoXzpPXu3CsuFa2wgm3MgHnruKlPdJu9cAtIo1dgHj2juzHauIAvLXtXz74i4k2IxFy65mTlHKFXRQfYAVGJJ1Nr6Ps/DxYfDNDeIzPadVHZNI/qKwpu71d1P/AAx4jfB3vOs5S2UoQ4JBUlTBgg7qNa3ZIWGwqvG4WHHRhjnEEcfut48GeJkx9jzVXIysUdJnKwg6GBIIIIP8qsI3h4sLw2Nwj8LKY3KerdREURFEUN4jCXrF/DklfMRkzwcqswgSfcio8k8YJYe66NAnSzoP8cwu0JLHteOBvyXzpjMBdsXGs3lKXEYBlPt+YOhBGhmoTmlpor6HhMQydgc02CR880lJB0ErM6b61hSXOczrf2iz87lZ8T4FxdmyLty2GDOJS2xLwQWI23gRpO9Zlb0bd4qjZtqGW4m9Um+sdOz4VDcVw72rlywHc20chVJEZZ9Jg9oNc45C9gJVhgYmPibKBmRrTdeOdLzC8Nu3B6LTt3VSY+YECsOexuTiApUs2HY3dlcB2Ei/JaV4Pv4sJ5eLtyqj03CwJI6OJJn+0fn1qum6O7YV47HNw+/cDrHKiuvE/hZMSCywt3rybs3X33HcACswzGPLh80XXAbSfhjuuzZxH2+3FZtxLhlywctxCnQxofYjQ1YMla8WCvWwYqCZlxOH18kxzLW9hdbYNFL8L8N4m8fTbKA/fuCNOwiSPYGuD8QxvFV8+08PDdmz2Zn7DxWjeHfDdrCificj1Odz2H4RMGBz1M6RAkldIc15fGY6TEut2nAfOKk8Thku22RgGUggj+v6HyrTNptRY5HMcHtOYWVeIvCl3DkkBntDUOo1Uf2hyHfb9BYxYhr8jqvV4XaMOIaGv6rvmnPu179VCWwSNT/XcGpCt2BxFE/O4pbCYK5cbLbt5z/ZUk/QCsOc1uZK5ve2EXIWgeSu3hvwTJFzEgabW5kf4o0PsPn0MKbE3kzzVBtDbId1MP8A9X2+/wDlW3i2JuWbf/y9rzH2AzBQO5k6gfhGvsKisDSesaVHCxj31I7dHPMrJeK4TEm412+t7Md2cGPlOgHQDQVaRujrdaQvYYT9K2hA4eBGfhqkbNxwMqs0E/CCdT7Dc11uhqpskMA68gb3kBWHDeB794xaUL+6Vz5jfE5yltpKxnC6jUqa5Yd/TEi/8aLz/wDOIsOXA5tJOQ4Dh32q7xPh97D3TZuLDpoeYMgEEHmIrs5paaVrg8X+pia+IaZG0zu6A/3f4isKRJTWnu+q237MOHtgsK37QrC5dfzGWJNtIAXP0JgtG4kAiakslZCKfrqciaHM8vnJeD2rOMTiC5mYGQPPuV9Bqaqpe0RFETCygN26v3SBmB/ERy+UfOojGh0sjeBq++s/9u78tdCaaPnzisv+1jgy5DftWznV8hIJP7tfiLA7gEjXlPSoLqa8/wDLZA1OYrif/d5BXWycS9j9wOq/dZzw60Wv2V3zXE5dSN+tdWfuAXodpb7YHEnhwFcO9byoK2bpd8/rDIpgQpJkRGsFnM6kiJ2qRiYzLCWDs914Vh3XWmdoqVEg6abN/CqEYWUjeDbClb7RlaUNxNNCSNtCf4UbhJjo1N9o4pa2jtssDq38hr+lSY9mvP7jS0Mw4JO4jofxDmP+n+VSJdnt3epr7rRspvNcko+mhnl/MVVPiez9wpSGuHAoGDRTIUA9Rp+lcyti5x1K7Z1U8hXRkb3Hqi1oSBqubSG5psg3PM9h271Z4XAlhDn6jguMkt5BetZCjMsdCOvPTvUrE4UTNy1C5sfuleC8p0Oh6HeqSTDyMveCkhzTokLvC7DGWtW2MTJRSfqQa5hzhkCfNSGzytFNcQOwlLi2iAaADpy+Q2o1pccha5OPErk3Cxhdubfyqww2BLs5PJcHy1olWR13XMOq7/TrW0uzTfUKNmHFJm4s6gg91IP5CojsHMP7VuJGlcq9sbT/AJv+1BhJT/b7LJkbzS/DGJS7lbIwQBDMepjIO2okLIgzMc6stmxFjXPPHLyJXCZ1kBZR9pFhlxaCSf3KDMQPVlLLJA0nSu85zXo9glxjc1p49/Lgvfs+4OL+KJuIWS2pKk6KbgggdzlDGO1RX2eo3U36A/Wgu+2cRJG3o97y5Lcb1tVw5KCAwBaDJgxME9qlyNYMMXM0NE52d3K8zn+3T0XkgTv0fnwqTQAARtyqeuS9oiKIo3iCsrA22h7kCIBBjn2gfwqHiA5jg6M052Vag9vZQ4+GeS6MojPQLIvHfiC2uL8tc9xsMHRGzKEz3F/eErlLNB0jNuI2GsKaJw/pb1gdmd3Z9ey16PZuCe+LeNAPIvnQzFKG8AYYXMcpO1tGce4hR/zTXeEW5Tv4hlIhDRxNeS1+5gbZQ3GLSENuATEOQJjbMCdGidWHOu00nRxOd85Lx7RZCaWmAzRJgz311/nXDAv3ogOWS2kFOT3CX0vItxCGVhIYbEdQelTVyS4GmlESN5IBY6wNBtPaeVYWU1S+l5A2TRpjMsHLJjTcSINHAIF2mDWBOaJAAk7kwPzMVw/SxXe6Ft0juaTfDIVi2BqNGGu40I/WuwAGi1S2Hw4tWlQEmAFBYljA6k6k9zWUSV7CrdAR5y5g0AkSV1Go1jr1Gh0JFZBRK37AB9QBHfvWCLRCYO2RKSARoQTz+dcXYeJ+ZAK2D3Dik0tKrGVBPOdd56+x+hrdsbWigFgkle2LTF7hZgVJBQAQVEAEHUyZEyI0O2knosJ6oPWaLC8KgSYrCyo9p8u4R0/Ln+VaPdusJ5LIFlL4LAWmG7TbZX3idCADESvpDQdCQOlRMBLvMc3tvzXSVtEFUP7VsJ+7tXY1VynycE/qg+td5x1bVtsGUtxBbzHsqvwXxCLDWWKuWssz2yjKPjChgwZTMgHYjcjpEMbzX77DV1wv6q92jgnTOdukdcC75jSluWCQOETzM1m4oe2QB61PqifnPt0qQ2Ihwhc7qajLXmCeXYALHYCvFuNWazGvYp2rJcEURFEVa8UcbXC27+IkMbdqEG4zsYAMdWKz2qHvt6dxu6aPCyb86HkpWHhMrmxjifn1XzuGZnliSxJZieZJkk/OaiXZtfQMPEGlrBwCu/2W4Ym9fYT6UCz3Yk6d/TXfDjUrz38RuG8xnetDU3PKUXSpbNLFQQubUwJJ0EwJPIVx2iTuADmvPQ6pOxlLEHUEQw7f1NcdnbwLuS2m4KRSyR8O1Wq4JZTRFybQO9EQEA5URRfH8ZYFpxfYZCcjDvI5xoQddtI7VhzwwWV1hw8kztyNtnXwXtji1m2622ZM92CirMEZRrqI15agHoK0bIywAAL+vHx5rcYWYxukokNyJ5J7aYOc0yP6/o99K6KOlL6aT0rKJle45aUpadkLXfgDTB26dZiOfI1zfI1tA52u0eGle1z2tNN1PJIYDiVkE2Vdc1tRmAmAD79OepiRJ50Y9tlooV7DL0WX4aVkbZHA07Q8/nqn5woa4LsmQuXLJynmDl2zCTBjZjXTsUdL+UOlYWV2Foi5xalVM6TQooUrcUMHIKM0qQIgDUKe+eddJGXoai40noSAt4/3J1hW9RI/Cfpoar8BYl8F2l/aqv49w9w4BzcIYrcDAqNMuYAGJJ+Fte88qtps2lSNkvDMWwnt9lld5fhP9f1rULgvdytrdPz5mtc+yzjnmYM2HPrw1xcpJ2tuSRJ6A5h2GWuzpB0QJ4ObnyzAPoSF4va2G6LEEjRwPz2WoKwOo1FWIIIsKkXtZRVniPFmeQhypz6t7zsOwqixWPe8lrMh6n7KUyIDMrPvtSx58vD4edbn71hzyKStuesy5+QreCMsiB4uz8OCvdiQdJOXcsh35WqXwnhN29mNq2W1idAB2zGAD2msOlYz9xXpn4rDwEukcBfn5DNSS+GcbbYsquhO/l3VB/yvWBimDR3uoMmK2ZO65CD3g/ZWXwVwTGW737Rev3AQPShuFp7vqQR/Z111MRB5vx7gRufPn+FQY5+GdbIWiudV5cVc8GC/mGIJcmP7xnSrSGQSN3xxVG4bppQnid8SCosMR6G20Ib7us+kH+BrjiZjGRXb81Hh7FSsL0N/1W3mONZceH2pMeB8ev27wW4pdLhVQPUxZyBJBZiVURl0JG281pFirdVa/gLtLhodwlriCLNHSryAPOs1olxbYElgB1mp6rgL0UHxviC+WwsXFL+pQPVqyR8JETrpOon5io88pjFj/HapEUPWG+DWXkfuqB4zu27i2haY+UgN50Aki2WRZ0+8C3PYafdiqyKR72uHKwLysnPPn3+6u9nyuge59dY0O7jXjXy0eNMXbvNh3s+l7am4CASPLQBsxjUTAAMZSfvbkaQuJsnIftzP93IUtsE90bXteLDjXLs/yrXw7GZrw8ohlYZnIB+NoiFUxtmJnqTu0jrhsVK4knV1CqqjxPaBx91USxgMp3DTu+UnniDEZMufW0T64zAwQYMj06Pl1O28jnKxczmgtur4jXtHLt7sqXPDNBNjXh87rVJv4lRxK3eds1pX8pYSAHVVIU8gpz6AdCIgAmGZZHxdIddSNMhy5aXSuopHNwjoWccz22fPgvGxKDiZvIciStq4CpK5nUyo5EALqGggwCOQ1ZK6KPeGuoGp3cr99LWHPL8GIXjPUEd+v2PJXTw/xFVJBI8qSLe7FlUGYEkTmDbanU6yIl4OZ5DWE3xuqNcBWg+2gVRPHvHerPj85eismGx9pwChBBAOgGx2Pzg/Q1ZWormOaacFVfG/iG8k2LCmWWSSPiXYqGnQ77a6GouIn3erWv581KwkET+tK6hdZa6a93NQnDbmKN4ZnY2zc+8S3oiNyxIbMIg9fkI8eJc94F5fO3Tw14rrM2BsdBp3qGd8bzOlacP8rQntgYdwfwn8h/MVYnRVypnivht/FYe2tq61prYGVQxAMAA5su5J1B1jbYyKd+0D0lD9oy/KscJuRG3tu1RbvAMfcGW55rRuHvAj83g1ucWwjN3uvTMk2UwBwoHuN+ybcR8OYi2hL2iABMgq0DqcpMDuaCeN2QKsG7Qwk/Ua/Phdj3Tv7Pcd5WOtAmFv/ujPU6r/APsVPzru1u+Cw8VXbbg3sP0g1FH3tazhsfdtsdefqQ7SND3B71AhxMuHcW+YXk3Ma8KZXj9qNcwPSKthtCIi8/JR+hclcTwi27BtRrqBsf5fKtpcDFI/ePj2/OxYbK4ClmfiTgb4zid13EWLWVFOxYKASF7Zywzbb7kRUHHYkNeWt1HovR4DGswmE6mcjrPdnWfhwVmw+HS0oVAFUAAACPp/X51UhrnnIElVb3lx3nHM80t5g6j+prboZLrdPktN4c0n50j0Anvy+tSYcDI89YUFo6UDRR37aUxBs5gB5JckxDMxKjfpl/Orjd3W7jeWSCMGHpdTvV3Cr9font3EJcEAEhYMK8GemgKn3kaAxzqlfHJEd57LvnRz8ysincV02Fm6jeWqkAEZpJB7nbl3J/TOEEhmaABlz+iPIDSpHF21ZYYAiV0IkEhgRPzirnEf6Ts6yUeMkOFKE8X4jD4S2uec7+keXlDkenNqfuwNRzJHOCIeB2fiJ5jHERVW67ruOuvD7LeXGNhbvP55D5yVbPjexnBFu7kAgoRbM76lic25nfWrh38OzllWy+du+1KENqMu+t3ZfdIYrxjYYECy4JOhhPSNNIJM89+tRP8AstiLF9GRy3nj2ba6na8XAOHl9SpXwfxhL1zLbXK6iWzQDcGo+6IEEr+VQ59mTbKcJ5K3DlTCTWpF71fXTgu0WNjxQLG3fb+PmaneP8VXD2/MvKCo9OQGSzGIiV5ANzGk1yONZiCGMB58Pup2CwEs79xlXzzy+ZKqW/G9gFy1u44YyAVtjLv01blv0rEsIeAA0Dzz9VbM/h/FjV7T4n/6pni/Fll4i26kfEQE9R7zMbVG/R621p5ZuFeX1XU7CxXB7R4n6tU54X43hsTdFnKUkEorAFc2sxr8WU6GOR61gQSRt3d7IntUXG7Nnw0fSOo8DRPrkMrVvXCLbuPlAkgSQANJcj6SRVpgmbgcCbz+ioZXlwCZcUw2Z0OVTB0mdue22p5yP0PDaW+C1wqvVbw1RC4dhbcuUZI0IZ9IPMAA6RyJA1HOq9jXv/ptbnrdZ+fJdDQztcY/iWS3bKMp8zEKhtiCWtsMraDUQfV2gAmrnDNfHHTufp4eaRxiQvvg0m+0Z+uiUsgqskEoCPUNYkAie0MDPeomKwLi7fYubJRVFdreUjcb/wAarzDIMi0+S67w5oLA/lWro3tFuBHgsggqkeLPCrKwv4RYZWDZF/ECCCo6z93ny6VKw+J3cneBV3g9otdEcPiNDkDy7D9/ppqn/h9u8VvajMoaBzkc/lVzJgopX9IfwV5gSOaN1SS2wBAAgdqlhoAoLla6JrKKpBCZyrM9Opry0WHknJcNDxU8uDcl2uGMy/yHSrnD4dsTaGqjPeXFLYPAu90k5fKCaCNc5I5zGUBeYmWOtSgLyWiZ4BCGuoYyhmyn2J/9/oajMmHSmLkLW5Z1Q5M8dg7V0B3QPA9JJiBOpBkQDzjeBvAroXNcze1C6RSyxO6jiEhh+F2lfzLNt1ZVIksMuoiSu5aDsNyddINUuLllrceAL9lLGIe9m6XWO36FObK3Gz3GBSERdILQvqzag/8Atr0qNBfSB2mY0XN1VSkyS11VHKST7RP/ADDXoW+VjtGQucIR3n52arhEKG8sr+0K8z41yZ0UQD91RPLkOf1r1v8ADskbsIXN4uN8M8qHblQVNtIO6YDs+9quG2YUwYYErpuBIMdYIP0q7ErCXAOHVyOeh1z5aqBuOyy107UC2fVofSJbTYEgSegkj6ihlYC0Fw62Qz1PZz0Tcdnlpr2KT8LYk2sXYbq4U+z+n6Q01A2vE2fAyt/8pPi3P3C74RxZOw9vvkrR9oouXsRh8NaUsxUkKOZYke2gQ6nYTXzzZrLBI4ml9P2MY4IJJ5DQur7v8+KomIsMjMjghlJBB5Eb1ZHI0vQxyNkYHsNg5hJ1hbpbBki4hBghhBHIyIIrDq3TvaLhia6F98j7Lc798xauGYIggiIMSfqAdOuWoEE+5K14/acj7flfNy22kJpxC2zi5kM5ShgxEqZgaSZB+vvXTadmTwSH9qaYnB+fBv22hXJyq4EEgCGn4l0BmeRB0FRsPK9r+qBnzUhkror3DVjx8E4w3DLCZmWyFddMxgkTvGvp0PICQR3q9g3i3rincdFGmxErhul5I+eac4aLWFY2vUzux1M+o6bcgFVVAEbCsTYlrIw8Z2aXJsduopX/AMOf9ntNaKhjlLSN1YENGoGb1ZhMiQKkAULXNF2wDtoeVaPja9u6VkEg2Em9lh8S/PlVLPgXsstzCktlB1Vh4Qf3Sxyn9TVxgHXh2+Xqo0op5Typi5rxhIisEWKRQTcPJW3DlTaeXURDjUQdJGsMCImI2JriyMRM3RoFuXbxtNeKi5p5ZAOYTP4SCDGoEicwnSRQIVJ27y20YkgaGCesE/wrZvFCq6lwncNI9LdiCZljpp6TvMg8zr5mOUCN7X2HnXzzHmplZgjRSNy2rWgF0I9J5QQCZ7TE+/zi2E7Dht4cqrtXDdO+m9m4Svww2fKqNzI+8xmWC6ka8utUmZyOt6fU9ykFc3bhKlhmbK+U6GW0uCYAJALNAgbAVvGcw4C6I+eKHknNxTZS5dbVmgARsCdJBI5trtpA5V1n3yXPcM3ZAfPJaNrIDgso8UlrGNDah1COdee5E/lz+de32Rgmu2aYHjJ13edEgex0++ao8bKW4kPbwr6+6dPxF8XbFuymSIt/GfSjEGCGclgcsadANNBVSzAfy7EdNinhwzeAG/ucAeNUCLvlxzzqYZ/1MW5EKOmZ0B970QOJvhbZs3kDb28wcksisxEAMMoGYjUTrG0ij8B/McR02EeGjJ5Bb+1xA41RJq+XHlZs/wCmj3ZhZ0yOoHtWigsFfL4q27EkteQkkz94c69O+BkGBdEzRrCP9p99VVNkMk4eeLh7q4eLeOXMJj/MtKhY2AvrBMAs0xBEHSJ96+e7LeWR2Of2X03A4BmMwfRvJA3icq5DmCmXHuJLfRM1pUxl7KrZRoLZPpzTPqML3g/Kpkksc43uLT4fn79i44LDuglJDy6FhJHa4DOuwZnke20pivCS2cO3muC6loI0AZgoU5miUUakAe20GvdiHdICBkfzw58lsNrvkxIdGCBkK1JAsnLmbofCKcloq6TzOmxnUjTkdQanghy9FJI18T64A9n9t+xW28MtlkewdDbIKnfmSus6nSYgaaVWmAte6HxGeuvv4L50HZBy4t2WRnGvoWdQQCQbZGpGs5YkTsaziHuebcKIFd+ay0Aac0qLsiQd0zJI+IA/A45kEjUa69ZmPlr810PdzWUlbeUBKlc+upkgCDqOWhBA99BNW+AlAjIOVZ+Hz0XGVueS9DAA+kwYOgJjWeWohSR0M6HnUJ08ZElj92g7ea6bpy7FJcGxQazlY+rUgf2fSZ9vUD7EVbYHeOGaXeHdeXoo8lb+SZslwXjqPKC6dcxK6bxACncTLb1J4LRSAwha4LhuFURTmXSGJ0BMjTKC2x1nXYVluYIQqQ4ZZy2wDzJOvfb20isxRCNtDvWHO3inVdVqiiJK/aUiWG3PmPY7ihCLA+H+P8eFGd7dz/1LY/VMpqu6Vy9qP4ehkbdkHs/KsPCPtHS86YfF4WVuMi+hpBOZSJRt1kCfVt1rduJa2y5VGN2I+BpIddeCtS3Xa5BCsqx68x1n1SBEgkMAdtt6iYfDuD3b7Wuac71+nztVW94rI0eSd39bd0FgBABLa6BnHUaxzrl0YayZo0y7VsDZao7HhmNt85tsSpgjTNoDqPhMjbXSSJ1FVZp7xnV+/wDldtAucXauW2VCGLtmOhAGUeppytsCZknSTG+m3QvDgwa9+nesbwq07bC3LpUXlCqqwMjc5XSPYRrVlDgZHPvEURwo8b8PFcHSgDqrOPtG/wDPP/cT9K93sr/Q8T9FQY7/AFfAfVQOBx1yyxa0xViIJBjTQxpruBXfG4GHGRiOYWAbHDPT6rlBO+F28xSHDsPd4hiUtlx5jqwUtt6VdwDz1IidYntFcIsNBs2AiEULs8TnlfoupkfipOuc6TBrdzD3odCty04JVuRUg69j1G42qW9vTREBwpwIsDmK5rgD0b8xmDz/AApTifFDiry3rgshsoATMQIBbUk7GeRPMGIrzMewooWloLyM890HlpxOXEZCiLtelh/iLERQ9CwNF56m/sNO9NbNpmvq158mdiWcgtlgkEkRyK8tO4qHjMLDhGtERLh4cgRXffFXuzNqS4vDSROjDd0dUNuySS3O/Wtc1bvFbsuByM+ZwVFwkNqTqIDRlPpmSJ071RQljpiWjmt9kta7GggGs68uPz7KK8QYE27VnMoBFwZcv3QyqzD2NzMwHSa2w0m9Ia5fXL0UzAzb75A0mtw3fGjQP/TQK0TE4Iq4uWgWcMJBaNIIJ99qnYzBl/8AUjHWy41l89F5KOSsjomd83fNUOsF20yN6S4EiQxjQeqDGsHrNVPDMx/9Ws+N5KQxzSMlycI4uqrXDKpAQDWD3BIUcydfu6yYHF8e4QCc/osggpyqZ7hfMAA6+mNY0UTroCpVvoORmfDZglLezyH4XN2TmpzxK4yW0dUVjAZjmhhsYGmx1EcuhqXJh6gAiYCSNTr3rmH9bMqueI/GVvAOEWwbuIuIC7ghUIVngTBLFZI2GkaxFdopAyIRk2W5Hv5eGim4TZ78W4uaaHqqtiftExrSVFm10hCxHzYkflWTM5X0f8NxAW9xWm/Zvinv4G1evtnulnzMY5OwEAaL6Y2AqZCbYCvMbRhEGJdGNB9la66qEiiIoiifFmN8nBYm7zW05H96CF/zEVq400ldYGb8rW8yF83cPQscqglidABJPLQDeqreA1X0yB4a0lxqlofhPwlkYX749YnIv4dNz1aPkPf4a/EYje6rdF5zau024j+nF+3iefd2fO+329C5A5/nVhhXdFh952gXmnjefQS96zNrnLSdtZysRoecgEjqTWJmFmFO9qcz3lZabkyS+G4cmX976mERAjLlMiIjnqdADA061kL42sJdm7gurrJySmExauxiM2ZlB6lY0PvMx0rnE4ufYOfufysu0SuGdICuCrDTnr7fIfkelehw87ZG0NQor2EFVnxN4Us4t2cMyXBADDWQFXRl5xPKDWv89mwE5YAHMyNHLPsP3sLlJgWTt3ro81Ur/wBnmJB9Fy0w7llP0yn9ato/4twZHXa8HuB+o9lCdsmYaEHzCkvCHhTEYbGWr1w28q5x6WJMtbcCAQAdSOdYn/iDCYthhi3t46WB91vDgJYn77qr52Kz8awK4gur2LVx8rBXceosM3pzfEsQdj7TpVLh8XimTbgkIF6ga1qN0uq9dcsuOSnSQxubZaCfnGrWb8C4dabzrd703recQYOvpWIOhIYNtO/Pl6PaWNxEBY+LNjq7M7J14BwI8lWYaGOTea/9w8eA9iCpvw3g7QxruCcqW1uIScwh4DNJ55SfmTVHtWZ7sHF0gp1vByA0IFV2aDsVlgnbj5GMPVcGn3Pqcz2qd8Z2vMwl1dNAX06qZOvtInnvptVFC7dkHbavNlybmLYe2vPL6qgcWxbm8w+5duLeEjUyPSPZQxX5GpsDBQPECvnevR4aBnQb4ObWuZWVZanvOq2a9cC7/Qbn+v5VaySNYLcvn7Wk5Bcs+VB5kAklgDyiWk9h19qoMVIZDvHjp3c1LYKyC4t2bd1BdIh2VYbfLHqA6aEmdj3rSOWN0fX1rJZIIOSRwOGyswfUmRMASIToB1Pf6VM2ZRD2lc5joUnjHJtlTuP0/l/COtTYSRGYzq3Lw4HyXN2u9zUD4m8OpikUj0unwH3jQjmDpttEjmGpopXRON+KuMBjThZN+rB1H2WZcVwNyySl1Sp5dD3B2I9qsmyNe22r2ceKini3ozY9fFar9h+Oz4O7bJ1t3Z/wuqkf5g1WOGPUpeF22wjEb3MBaNUhU6KIiiKqfabh3u4FrNsS117a+wDBiT0Ay71GxcjWRElTtmvbHiGvdoLPooPgPhyxhl9Cerm7fEesnkDHwiB7715qSVz9VLmxMkx65y5cFKu50C/eaAeQ0P12NSoMC95BdkPVQ3SgaLi7NtbmfJlBi2N8wKrJYGPVmLLAJH6DvjJLc2Jt0KuuZ0+fZaxN/uKfcNsBQfc66anSTppyA7Ad64414YBC3xJ4rMYvrFMuJXAbgTR25L8IE/iYan27+1V8cZleGNq+3RdSaFrhsDcty65WmMyKCPhn4CDMgaDnOvarF+y3NZbTZ49vdn3UuQmBOaf28fbYRdDBxoRlOb3hRqPTIYdBXIOdG/8AqWCOI9L5rNWOqqr4v4k2HuAYZh516F9WvQArm9AzSJOwgadLDZuHjxsznYjNjcyb3dTldZnSgBXfz0xErmRBjP3HQAXfPy1s3krL4GV1wpfFtnuks7AkFkQaARsPhJ00q2lw+Cc8fp2NrTT75+ahxmZrf6hzVH8dcevXxYu27Zs2VJZSG1c/uyrkQAQNMsTrm1rg6TB9G+Jo/qZcACDZsAgk2Kz04K02PHJJj497NhDxqaNsOvZ5q0+F8U2Ia3cIgOWMuMufVgYAkAkSYHfXaqXDwuOKs9p771F1rmfwt8bD0DnRa1yzr/GirvFeFWpxM4pLFwYq47spbRXZjbVhnUBpMzHIa6V7Rjg/c3ot8btAEDhrWRyXnnMoOp+6bs16Wu8lmxeuEXEbNb8tlkz5qCbmaSYnNoAe2kVQbcc7oYm7tCyRllRqtO5WGBiLnvLc9L/PmpHw5xFLz3VCkp6kBOqONyN98sE9o6V5iRj4913j3K3mw0mH3d/IkXXEd/LsUD+zI2JSxfBiw5UXCxJZX8xra6AkgBRBB01qa1+60vZ/dwruB+dysnyPZAXxkU8AkAaEUHd1k+RC0M4mympnMPxAwDpoDEH4oABO570fPvtF24jhw9NexUAbXYo+5buXy2YFFMSWHqMQ0ATCjb5jWdY6x4CSV29Nl9fstXSNaKCSYeU658qknR02P99DoJ6j671DxOFdhyN4g3xGviFux+8FNXrcqQQDp8joRHsQSPnW+Fm6J+ehyKPbYUdhggYpM5YIBABZWGokfFI0kjcCSalvP6aexZFZ3nkT9FoOuzNJWSVc2x6gASCuukjX+u9dMVgnOdvMWrJKFFcY/h9q+mW4gdT1HP8AUHuIPeqzrRu5FSo5XMO8w0mf2ccGODxeJRQfKu20ZCdYKk+knqM5jqPnV3s6ffBB1W+0cR08UZP7hYPpS0WrRVCKIiiKJ4/smkmSR+X86qtqAu3GjiVIgysqECjzPLf4wobLH3SXEntKRPUiukGEZELrNYdIXKS4xbC27Mf7xf0NSnCgFzUbjri28xuwAPWGYGAJYzIBGgYjWNjyM1XOe6B7rYXWbBAv/FLtQcBnSX4VeLMqxCnMRO5Ho1I5SXYx7VXOjeZh0urs/nkuoI3clzdtC3fdnAhlzSRMRCmewkfIt3qO5pjeR22twbCeZNimo6TP/Cf+/aKtMNtAuIa/zXB8XEJLEWFuKQZgjcEgjuDuDVo5jZG04WFya4sdYUZw3wVZN79oa5c/dwFAIXUKoLMw3kHUaCpEQY3DmBraB1riNa81rI9z5A8nS6HK9a4qJ4xevXWa3hr1tCHy3YK5LlvUr+8yywUSpUaamQDIqsiezAF8UjaBsgi7B0rVp45G7FA8V1/1QDr2XXLPQ8qI488k+/8ABBiMObTsHbISHRdtUggLAJ3MfLSRUHBtL3ueBl4niPEmr/Klx4g4eRsjNQePziszxjYi05s+bcIt3CqZWcAsjQCg94IjqKt/0b66RoBAF2CDQPHLMf5XpcPtnZczuuAx7rB3m1fA9aqN9/erJj7WG8jzMTeBu4pEuOFutmZsrEHKtghPUQYJjerKHaTY2Ms5gcudXx+y8nJsSbE4iZsDOrvEXdDImsz4c1VOL41b11nRWRXdmIZ83qYkk7CNIG3LnVZi8U6fd5NFD8r2mxdkDZ0byTb3ZmtO4fBa1fhfkYe5hsKpEgNEfeIRizn3jf5cq88C58xc7QWPdeZnMuI35yORPZZoBZz4ixF4Yk23LBA+ZFJkAMdx76+2o0qZhGs3A5uvFemwUGHODMjQN7dzPaM/t36rWMFw5LWbLmMsT6jMazCjZRPSraOGOMktFLwr5S+r4J0AT2HXmfaf1io2KxgiyGZWWR72qYcTRXGRQM2YLO8Egk68yAJ+S9qo5pXSkl3HJSmgNCe8RY21TLucwg9lZh+aj866SQVuNGpWoddqOtXln4Tm2AIOYc4BjKQIGsxpJqf0spYYnRkuqr4efzwXKhe9eSfcN4alnFaAZns5rhH3mlVn6KAPbrJq0jbu7rTwAC4k3ZSXFlRG3ykuqKerMwVR7kt+tayQNksOCyHFuic8Ltlbyhhrr+YJ/hVdh4egxYbwN0ur3b0dqw1eKKiiIoij+IJ+8ts3wgnXuYif63+VR5IyZWvOgB8zS3aeqQueKICAYEiRPODEge8D6Vu5YCh+M48OrIA02HXMSpjVAwgkDNOb7s7HY6Vq/wDaFkapwbyXbYKlWXUTIIlSf0IrJyWE0w5JdCvIyf7uu57nYDoD0qhx07XSjd/t4qXG2m58U7xFpbl3cghRlKnVZme2umhEH5V2gjixRfvdlcxqtHEsATXhikXGEgBSwaBlBhoDRsDoxJHUdKgbnRz7ozo0ut2207w4kL7D9K9M3RQzqqh438TpaH7K1t2zMGuCcqtbKxEg5iZG2g035idBg55YzJC7dIOXHPLnl459yjyYiJjtyQaj5pnw/KU8J2LOIsm6oXD2lZlW0FUl9BLOzfEpiJ0+Eiaqto4To33jZS53A+1Dh8K74aRrmDoW0Pmq78S3XTBu+GveRF31sumafSIYEm2Ccu08tYk1x2FiGx4gwlu+Dpz0u60OTTl5Z5HOOYTHvA7vznw1XngfwpeBs4u8w9Fp8onMWzZspnaArGCCeQ2FXOJxLDHOI20HZ6V/aLNaiyNDXPUqLDC4FhcbI8eOXkFU/tL/APNr/wCkv6vXltnf6XivpOwv+GP/AKj7BVOpxV0rt4vxl2zcwl8Ql4WxmWJg5VzA8oOZh9ar4WNeZGHQn56rzOyoI5mzQ6tsUfE0fY+694zfOMsYW+VCv53lwu3qI7TOixrzNYwzeimMV3dLlCDgpZobsbhN1ybfPtPNaYa9CvIJtjAfLGsDMZGuxJAGmoElWPWT1rz+0b6VS4tEjhbAyJcY7BCBoqpmyyABoNyJOv1rucLHHhjJndDXhotd8l9JzxWWZT90SO0mIJ6DcTynXSorsQDMH1YC3DerS7weAS8EZp/duHEH72oIYbH0kgg9Z3AI9HG4OFjRRHCsijiOPW1fuXWBK2rOsAk7g7AE/QGg/escE9sqDdJIBgyJGxgiR00JHzoNVk6JS+k3rZXdd+wM7/p/RrSSPee1w4H0ohZBoEFSNSVzRREUReMJEHUGiKO4jhwlt3QkZFZgp1WQCdjqBpyIrQtC2bmQFR+D+NreNtXLT2vKvBA4+8GVDMZoBESdD10JqMJg4bqtcfsqXB092YPFWNgqWbKqsKxiRrq0tJG7FjMnuSa442XchJrXLzVfE23JJL7uQAQkormBJOeYAnTQLvVRg8KJ3GzQFadt/Zd5H7qeWrARRHPWTuT1J5mr+ONsbQ1uiikkmymVtsty7OoJOcjkGkroNoEg9NDzMUOJuPEknM6/jvH5UpmbEu+JCrmnMsSGXWQN9uY/Pl0FnFj43NtxoriYXXQULj/D6YzHYTEgK1kowuBxElMxT0sNSS0wREKeW99hcX0cL2A5nT6+ihYjDXKC7hr9FFeMOLnBD9lK53uJ5hYQFGbMnpAA19EmAonWJNQm7IxGNcXF43QQcxnff2Dz811nxkcNADnlyHD8a6dyi/AuGe5h7ysyNauDIqMwjzHZVBb8JlRGo1PWs7YljdiW9AC2UEdaqG6L0I4Ems8zpotMJDI1lSZtIus7zF5gjgOWXFXjj/HrNpbeBw9wC9ntW8luYRAVLAnYDywREzrUmWN/QSTyDLdcbPE0a9VqJGh7Y262PL/CoH2oWSMRbbk1uPmrNP8AzCvJ7OP9MjtX0TYLwYHN5H3A+yr3AMRat30e8uZBMiAeRjQ76/OpkzXuYQw5qftGOaSAth1y40nHifjjYq7OyLIUfPUnnJ37Vzw2HELe0rjsvADDR2f3Oq+zsVl8Dh8W9hCgW1hJdm/E8Qk/2hv8jtXbD4cCYv8Ag+HNUe14xhA871ukyA5Nuz7AeJV+wmNS5OTMQCRqpGo5ajQajWPaalPxUTCQTmF5swvFWkuIYpWRvvCZcrtpAAB5HQc9BJPKaHEz9O69OC7sbuhSXDMKDaC3IcFYbTRhEbcwa9JE0hoDjeShuOeSjsUpskBGJTMFyNrAJCwG30J5zVRjMCyNpkYa7OHgpEchJopTDcaS04W4QPMbLJMCQ2RYnRixYaAz71vsqXWOu2/T56rE7eKj+NeIrWEN+9dUuWdERAJllGbc6LGhntpJqyMgYSSt8Jg5MVII4078E8UbHWDfdfK9bJlVp0AG7QDz5RW8VPG8mOwxwsxiJulaLVoKIUR/H36mu4FKEu6IiiIoiKImvFRNi6OqMPqDWr3BrS46BbM/cFnnAvDyYewVBl2HqfqR/wDyOn8dvL9O4yNdyOiusdjH4p1u0Gg5flWO7aDYUPztAXB/hExseQ/SrrEQCaLd8lVRE79c1GY3GqLc2y63VtAZcpLrG2ZMsiJmTAPeqiDpYZC0ZWRfhn9fZTOjDnC9L55eanLTXMgVgpPMgkCeoGUx7TVt+q7PVRDGLyTW/gSTmUeW/wCJW3/vDJDVDnZFNmW0eY+uWa3bbeKa4g4kFkVA5gsrFoWdBGi6mZMHQ9dKi/pM9cvM6eHFd2FpFuKfcNsvaQofWCcwzPqswYBCddRG3LarOOcMaGgadv4UeQb5vTuVb8Q+CjirxvNefMY0c5gAPurCqQN/qatINuPhZuBg+qgy4Bsjt4uKt6XCoOSzZWY2/sxlkBdcsCOlQf1tmy31/CldGaq1TuGeFrlvG3MVfZbhYsw8tSIZ5mVMkAAwInfXbXfau1HYjBjDxMI0vO8hpWmp1/K4YbB9HMZHG+WXFOvFnAf222q2yA6NIY/DB0YTz2B0nUcq89gmyMcSRkvR7P2iMI8kiwRoPRV//wCGT/8A3C//AIz/ANVWW+VY/wDaU/8Ahf7v/wAp7gfs4tKQbrtcjkpyA/5WP0NbB44j1/CizfxDiXCmAN9T9vRXDC4UWrPk2LaWljSGJ16mVljtqTXUYkAUG+v4VFK98r+kkdZ7VFpaxFoFVQsshUfPLQwnM3pAIDH4jr+tVs2H33FzTrZz+fO1d7aRZOfdl3BPDw92abhzKNkzQvzATWt48PE11uBd31XsuBcSMlLW8UyiBbUDb4zt/wAFWIxdCt31/C5dH2qvftZF24MQ0AOuUwVQbOBnIhmGhOomflUDGTSOG6ND9DalNibTS0Z+Z8uCkOEYVbtx7rIw8tyqB1IM/FngqDHr9P13ANScBhDHb3anJcZzoPFRuN4ct3zkuAMGcyP656TPt0qHjpHCYVwXbCSOiIkYaIUn9nvDf2fDPamYusQecELEjry+VW+AlEkV+a12liDiJzIRmQPsrRUxQEURFERREURI4xZtuD+E/pXOYXG7uPstm/uCpRvC5dNlZkAMdDGU5pObbQqBEzLA7a1T4LCZCV3gpEsn9oU9YfIIWNoEnTTaT0q2CjqGfhLXU8+0PLe4WZluBZylmK7BoMGYnn2ioWIwhcbYePFd2TEDdOiQXg2IOz2pjaBr/kqN+hl5j1W3TN5JS7wDErrntfJf9FZ/Qy8x6p0zeS8t8CxDbXLX0/0U/Qy8x6p0zeS4xvBr9q29xrlvKiljlQkwBJgC3JNP0EvMeqdM1e2eCYhgDntgESJXl/waex1p+hl5j1Tpm8kuPDWK/wB5Z+n+is/oJeY9U6ZvJef/AObxX47X0/0U/QTcx6p0zV6PDWK/3lr6f6Kfy+XmPVOmauLnAMQN7tn6f6Kx+gl/5h6p0zeSRs8HxDaLctH/AA92X8HVSPlT9BLzHqnTNThfDeK/HaHy3/yVn+Xy8x6p0zeSTu8BxC73LX/D/orH6GXmPVOmbyQ/AsQq5mu2lHcf6KyMBKeI9U6ZvJD8BxIbL5lon+7/AKKx+hl5j1Tpm8k5s+FbrGL1y3k3OVRMjUbqOddYsA8Ot7suy1j9RX7dVNY/DxYNu2xQqgVG0lSIgxEGIGkQdtqsQA0ADgo+qhMTY8uGBnQBp3OXKM2mk6j6+9Q8VhulbfELpG/dKn/D8eWSObfwWmzGlsRB5n6JObcpOrFcUURFERREUReMJEGsEAiiiry4YWzkI1XY9VMaz3gT3HtXLd3cgtrtcnEp5nlhgXyhys6hSXEkbgShE7TApSJ7h73I0RF61BzLREJjWN1LeSbbKSX0gMPu7zJkEaRAbWd9giXu4UgylYLURZv6wdD0oCiWFpSuUekRAy6QO3IRW2RRI8LwbWbSIXLlRBYwC3cwIBO5AAHSiwnlZRcwDSkTPBYW4Hum4wKlv3YA1C/2jJBOYmIA0y85rFBLSuEwNu0XKKF8xi7RzYgAn5xJ7zWUXuIxAFakrNJLD2CTmasAWiOK4a3cTLcUMAVYdmUgqR3BANbE0iUwtvUkxm3I6dKw0IVxjr11XtBFBRiQ5J+HYgxGswy7iCQda2KwkMQ2Y5RXNZXN/B281u6yy9rMEMCfWIKj+9A+grKKQ4fhvLTLoCSSQNgSZgdht8q3awNGSwTac1ssIoiKIiiIoiKIkMVhluCDoRsRuD2rBFoo63ZyP+8AmMqvyYGJHY6A5T3ida5kUtl5i7QUFvujfsOZ9hvWKReYDGeZaDLEsgZZmNRInnzFZReYLO1tbhQ22aTkMTlk5ZjnlgxQhEtieLJatNcuTCCT2337cp7isgoUtxPDs1tvLgXI9E7ZuWbb09Y1iazQWEnZs3EVQTngAE7SQNTvWtELK7t8QQv5c+uCcvOBl1jmPWNRpvWwKJ4DWVhNOFYLybS28xfL95tyOWbqcsAkQNNhtRE4e6BWLSlHDHM95rQUjKobMRAIOgjk2oaekCdxOMysp5ZwoGp1NA1LSHEzcBt+WwChh5k/gEHSCDmJGXmIYzWSaWErYTMcx+Q/rnWALWV5h8CEu3buZpuBRlk5VCzsJgEliSRE6dJOywubmKDMUQ6rv2mR/A1qVlM/2QLfVwzE5Cvlr96SDmadoygA6DUzJyxgckUph8NBzPq3KNl7Dr78+21dAKWLTmsrCKIiiIoiKIiiIoiKIvHUEQRIO4NETO9w8EEAwCCCp9SkHSCDrEcgQK13Qs2k7wZdXAIH3gdu5B2HzNalqzaUe+qj1mBr+QJP5An5UHJEljMJOsTBB+YIIPuCAawRSLvDYqdDvQFF5Zx2a89rKYRVbP8AdObYTybQ+neIOxE7rC44jdtWf39wCTltzz9TQqjuWYaczHQURPgB0pSIMbUReFR2pQRdRREwwuHNprrFy3mPmCmIQdBpJky2s7wNAKwSlLnA3lvjOpBXlHWAfYnX5ajlWKWbS1rBZbz3c5IZQAp2Ujcj+8Asz+HSJNbLCbcNxd64hzWwGBM+qBE+k7SCVhspEgETB0rGuiJazwkB3uEgPcyhiggkKICljLQJMRGpY86zupafWbKqIUR179ydye5rZYSlERREURFERREURFERREURFERREURQ3EOHoymzdUNaYiARpoQch7aadRpy15kUtgpJGnesg2sJK9hQdawWrNrm2rLz+orGYRKMQwKsJB0I61sClJYGaysJpgsF5b3WzE+Y0hTso6D3Ysx7noKyi84pg/NULnKQwbMu8DcD3Er7ExrBGLRI8Wx7ooNpc7ZgCOgOmY9gSCQNYBitbWaThLBJltuQ/regCJHG2ntWSMMiyGDZZgQWBePSdYLEADU9JrZYTm+x0UEFj20/vHXbtz271irRL2LQUQPqdyeZPcmt1hKURFERREURFERREURFERREURFERREURFEXLoCCCAQdwedETN7LJtLL9WH/AFD8/fatC3ks2kcGrG8755tkDKo0ysIDT1+ERsR6hzrIKKQoi8nprREywODNo3DJbO5YZj8IOuX2DM0diBrE1iyicnMaxms5JN7UAljoBJ9h7U3UtK2kWPTHy7afrWaWLTcX7nnlMv7oW82f+0SAF13OjmRsIncTsiVF0v8A7Pb8Z2/wj73vt7xFES9myF23O5O5Pc/1HKsrCUoiKIiiIoiKIiiIoiKIiiIoiKIiiIoiKIiiIoiKIkL2FVjIlW/Eu/z5H5g1gi0XAa4vxLm7rp9VJ/Qn2pSymnC0SymQ3CSWJm56WIOw9QEwoCyBy6zWEUjRE0wa3c93zIySBb6xqSTy3bKOoWTvWUXeMNpla3cIIdSrLOpBEEQNdjyrCLjCKVRUtqxCgDM/pmOZ0zTz+GsolhhZ/wBoc3aIX6c/mT2ilLCc1lEURFERREURFERREURFERREURFERREURFERREURFERREURFEXN3Y+1EVNX4/nWiyu8buKLKsXBP9kK2C1T+soiiIoiKIiiIoiKIiiIoiKIiiIoi/9k="/>
          <p:cNvSpPr>
            <a:spLocks noChangeAspect="1" noChangeArrowheads="1"/>
          </p:cNvSpPr>
          <p:nvPr/>
        </p:nvSpPr>
        <p:spPr bwMode="auto">
          <a:xfrm>
            <a:off x="307975" y="-1638300"/>
            <a:ext cx="32575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descr="http://www.internationalheraldry.com/pics/scotland_0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5575" y="189200"/>
            <a:ext cx="19050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www.internationalheraldry.com/pics/camill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19800" y="377534"/>
            <a:ext cx="2857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http://www.internationalheraldry.com/pics/spai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2710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http://www.internationalheraldry.com/pics/great_yarmouth.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84818" y="3124200"/>
            <a:ext cx="24384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http://www.internationalheraldry.com/pics/bogus_07.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57500" y="148935"/>
            <a:ext cx="3299402" cy="4739986"/>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13025" y="3690072"/>
            <a:ext cx="1905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5" name="Picture 21"/>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648200" y="4155794"/>
            <a:ext cx="2111375" cy="245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11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5670</TotalTime>
  <Words>279</Words>
  <Application>Microsoft Office PowerPoint</Application>
  <PresentationFormat>On-screen Show (4:3)</PresentationFormat>
  <Paragraphs>33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Heraldic Tradition:   Coat of arms</vt:lpstr>
      <vt:lpstr>History</vt:lpstr>
      <vt:lpstr>History</vt:lpstr>
      <vt:lpstr>Symbols</vt:lpstr>
      <vt:lpstr>Symbolism - Colors</vt:lpstr>
      <vt:lpstr>Symbolism – Division of Field</vt:lpstr>
      <vt:lpstr>Symbolism - Charges</vt:lpstr>
      <vt:lpstr>Symbolism - Charges</vt:lpstr>
      <vt:lpstr>Samples</vt:lpstr>
      <vt:lpstr>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Heraldic Tradition:   Coat of arms</dc:title>
  <dc:creator>Thiesmeyer, Joseph</dc:creator>
  <cp:lastModifiedBy>Thiesmeyer, Joseph</cp:lastModifiedBy>
  <cp:revision>11</cp:revision>
  <dcterms:created xsi:type="dcterms:W3CDTF">2013-11-04T06:06:28Z</dcterms:created>
  <dcterms:modified xsi:type="dcterms:W3CDTF">2013-11-08T14:28:37Z</dcterms:modified>
</cp:coreProperties>
</file>