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885" autoAdjust="0"/>
  </p:normalViewPr>
  <p:slideViewPr>
    <p:cSldViewPr>
      <p:cViewPr varScale="1">
        <p:scale>
          <a:sx n="59" d="100"/>
          <a:sy n="59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4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0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EB9F-EE19-4EA1-88F2-E50F175D3F6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307C-E47B-4CB7-A007-2B3F9C96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2610" r="4724" b="4685"/>
          <a:stretch/>
        </p:blipFill>
        <p:spPr bwMode="auto">
          <a:xfrm flipH="1">
            <a:off x="4648200" y="37449"/>
            <a:ext cx="4495800" cy="68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7772400" cy="49530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  <a:t>The Anglo-Saxons </a:t>
            </a:r>
            <a:b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  <a:t>and</a:t>
            </a:r>
            <a:b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  <a:t>The Epic Hero</a:t>
            </a:r>
            <a:b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</a:br>
            <a:r>
              <a:rPr lang="en-US" sz="6000" dirty="0">
                <a:solidFill>
                  <a:srgbClr val="FFC000"/>
                </a:solidFill>
                <a:latin typeface="Harrington" pitchFamily="82" charset="0"/>
              </a:rPr>
              <a:t/>
            </a:r>
            <a:br>
              <a:rPr lang="en-US" sz="6000" dirty="0">
                <a:solidFill>
                  <a:srgbClr val="FFC000"/>
                </a:solidFill>
                <a:latin typeface="Harrington" pitchFamily="8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  <a:t>	The Epic of </a:t>
            </a:r>
            <a:b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Harrington" pitchFamily="82" charset="0"/>
              </a:rPr>
              <a:t>	Beowulf</a:t>
            </a:r>
            <a:endParaRPr lang="en-US" sz="6000" dirty="0">
              <a:solidFill>
                <a:srgbClr val="FFC000"/>
              </a:solidFill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Anglo-Saxon Life - Warriors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Small groups lived under a “chief” (king/warlord)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Warfare was a way of life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Bravery and loyalty were highly honored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Bravest followers rewarded with plunder &amp; fame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Glory was the highest achievement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  <p:pic>
        <p:nvPicPr>
          <p:cNvPr id="3076" name="Picture 4" descr="http://25.media.tumblr.com/tumblr_m9yoouuxKX1r4kizg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8"/>
          <a:stretch/>
        </p:blipFill>
        <p:spPr bwMode="auto">
          <a:xfrm>
            <a:off x="533400" y="4564128"/>
            <a:ext cx="7924800" cy="22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Anglo-Saxon Life - </a:t>
            </a:r>
            <a:r>
              <a:rPr lang="en-US" dirty="0" err="1" smtClean="0">
                <a:solidFill>
                  <a:srgbClr val="FFC000"/>
                </a:solidFill>
                <a:latin typeface="Harrington" pitchFamily="82" charset="0"/>
              </a:rPr>
              <a:t>Wyrd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Lived by a philosophy called </a:t>
            </a:r>
            <a:r>
              <a:rPr lang="en-US" i="1" dirty="0" err="1" smtClean="0">
                <a:solidFill>
                  <a:srgbClr val="FFC000"/>
                </a:solidFill>
                <a:latin typeface="Baskerville Old Face" pitchFamily="18" charset="0"/>
              </a:rPr>
              <a:t>wyrd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 – a belief in fate – that all events were predestined and were purposeful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Life was harsh, difficult, and short – the ultimate and inescapable fate was death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Only option was to face fate with courage and strength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  <p:pic>
        <p:nvPicPr>
          <p:cNvPr id="5122" name="Picture 2" descr="http://ironicdisciple.com/wp-content/uploads/2011/09/f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38600"/>
            <a:ext cx="4762500" cy="32670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8508" r="21527" b="14906"/>
          <a:stretch/>
        </p:blipFill>
        <p:spPr bwMode="auto">
          <a:xfrm flipH="1">
            <a:off x="5410199" y="4593314"/>
            <a:ext cx="3734873" cy="226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Anglo-Saxon Life – Mead Halls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Communities congregated in mead halls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A social gathering place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Eating/Drinking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Socializing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Entertainment (telling stories)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Mead – an alcoholic beverage made from fermented honey</a:t>
            </a:r>
          </a:p>
          <a:p>
            <a:pPr lvl="2"/>
            <a:r>
              <a:rPr lang="en-US" i="1" dirty="0" smtClean="0">
                <a:solidFill>
                  <a:srgbClr val="FFC000"/>
                </a:solidFill>
                <a:latin typeface="Baskerville Old Face" pitchFamily="18" charset="0"/>
              </a:rPr>
              <a:t>Honeymoon – newlyweds dink mead everyday for one full moon (one month) to ensue good luck</a:t>
            </a:r>
          </a:p>
          <a:p>
            <a:r>
              <a:rPr lang="en-US" i="1" dirty="0" err="1" smtClean="0">
                <a:solidFill>
                  <a:srgbClr val="FFC000"/>
                </a:solidFill>
                <a:latin typeface="Baskerville Old Face" pitchFamily="18" charset="0"/>
              </a:rPr>
              <a:t>Scops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 (minstrels) performed songs of heroic deeds celebrating: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Strength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Loyalty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Courage 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Provided models to emulate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   and a goal to pursue </a:t>
            </a:r>
          </a:p>
          <a:p>
            <a:endParaRPr lang="en-US" i="1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58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newearthworks.com/Images/content/462/3063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14" y="2971800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Anglo-Saxon Life – Christianity 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Warriors sought immortality through fame of strength/bravery – Christianity added the idea of true immortality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Major impact on literature in 2 ways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1. </a:t>
            </a:r>
            <a:r>
              <a:rPr lang="en-US" dirty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Integrated into plot – having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       God’s favor/Biblical elements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2. Texts being reproduced in monasteries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3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The Epic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A long narrative poem that relates the great deeds of a larger-than-life hero who embodies the values of a particular society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Examples: The Iliad, Odyssey, Gilgamesh </a:t>
            </a:r>
          </a:p>
          <a:p>
            <a:pPr lvl="1"/>
            <a:endParaRPr lang="en-US" dirty="0">
              <a:solidFill>
                <a:srgbClr val="FFC000"/>
              </a:solidFill>
              <a:latin typeface="Baskerville Old Face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Good vs. Evil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On a larger-than-life scale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Written in a heightened language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57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The Epic - Characteristics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Hero is a great leader; strongly aligned with the values of their society/culture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Setting on a grand scale, often including supernatural realms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Hero performs great deeds/undergoes a great quest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Supernatural beings have a hand in the plot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Told in a heightened language </a:t>
            </a:r>
            <a:endParaRPr lang="en-US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arrington" pitchFamily="82" charset="0"/>
              </a:rPr>
              <a:t>The Epic – The Epic Hero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Larger than life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Embodies societal values such as: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loyalty, valor, courage,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    sense of justice, dignity, persistence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Undertakes a quest or journey 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Live on after death </a:t>
            </a:r>
          </a:p>
          <a:p>
            <a:pPr marL="0" indent="0">
              <a:buNone/>
            </a:pPr>
            <a:r>
              <a:rPr lang="en-US" smtClean="0">
                <a:solidFill>
                  <a:srgbClr val="FFC000"/>
                </a:solidFill>
                <a:latin typeface="Baskerville Old Face" pitchFamily="18" charset="0"/>
              </a:rPr>
              <a:t>   (</a:t>
            </a:r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immortality through fame)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Deeds set them apart from regular people 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Overcomes great obstacles while retaining humanity</a:t>
            </a:r>
          </a:p>
          <a:p>
            <a:r>
              <a:rPr lang="en-US" dirty="0" smtClean="0">
                <a:solidFill>
                  <a:srgbClr val="FFC000"/>
                </a:solidFill>
                <a:latin typeface="Baskerville Old Face" pitchFamily="18" charset="0"/>
              </a:rPr>
              <a:t>Experiences normal human emotions</a:t>
            </a:r>
          </a:p>
          <a:p>
            <a:endParaRPr lang="en-US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Harrington" pitchFamily="82" charset="0"/>
              </a:rPr>
              <a:t>	</a:t>
            </a:r>
          </a:p>
        </p:txBody>
      </p:sp>
      <p:pic>
        <p:nvPicPr>
          <p:cNvPr id="6146" name="Picture 2" descr="http://1.bp.blogspot.com/-rreqU1tPqBs/UiSy7whbglI/AAAAAAAAGog/PeHox-n3eCE/s1600/War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53" y="2286000"/>
            <a:ext cx="3317600" cy="243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360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Anglo-Saxons  and The Epic Hero   The Epic of   Beowulf</vt:lpstr>
      <vt:lpstr>Anglo-Saxon Life - Warriors</vt:lpstr>
      <vt:lpstr>Anglo-Saxon Life - Wyrd</vt:lpstr>
      <vt:lpstr>Anglo-Saxon Life – Mead Halls</vt:lpstr>
      <vt:lpstr>Anglo-Saxon Life – Christianity </vt:lpstr>
      <vt:lpstr>The Epic</vt:lpstr>
      <vt:lpstr>The Epic - Characteristics</vt:lpstr>
      <vt:lpstr>The Epic – The Epic Hero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Anglo-Saxons  and The Epic Hero   The Epic of   Beowulf</dc:title>
  <dc:creator>Thiesmeyer, Joseph</dc:creator>
  <cp:lastModifiedBy>Thiesmeyer, Joseph</cp:lastModifiedBy>
  <cp:revision>10</cp:revision>
  <dcterms:created xsi:type="dcterms:W3CDTF">2013-09-26T04:30:39Z</dcterms:created>
  <dcterms:modified xsi:type="dcterms:W3CDTF">2013-09-26T15:59:54Z</dcterms:modified>
</cp:coreProperties>
</file>