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09DB-AB12-42A8-A6DA-69E52193BF7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6F03-AB72-4FE8-AA0E-9D5FB547B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5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09DB-AB12-42A8-A6DA-69E52193BF7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6F03-AB72-4FE8-AA0E-9D5FB547B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0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09DB-AB12-42A8-A6DA-69E52193BF7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6F03-AB72-4FE8-AA0E-9D5FB547B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0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09DB-AB12-42A8-A6DA-69E52193BF7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6F03-AB72-4FE8-AA0E-9D5FB547B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1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09DB-AB12-42A8-A6DA-69E52193BF7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6F03-AB72-4FE8-AA0E-9D5FB547B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7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09DB-AB12-42A8-A6DA-69E52193BF7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6F03-AB72-4FE8-AA0E-9D5FB547B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2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09DB-AB12-42A8-A6DA-69E52193BF7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6F03-AB72-4FE8-AA0E-9D5FB547B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9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09DB-AB12-42A8-A6DA-69E52193BF7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6F03-AB72-4FE8-AA0E-9D5FB547B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9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09DB-AB12-42A8-A6DA-69E52193BF7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6F03-AB72-4FE8-AA0E-9D5FB547B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9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09DB-AB12-42A8-A6DA-69E52193BF7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6F03-AB72-4FE8-AA0E-9D5FB547B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09DB-AB12-42A8-A6DA-69E52193BF7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6F03-AB72-4FE8-AA0E-9D5FB547B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609DB-AB12-42A8-A6DA-69E52193BF7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B6F03-AB72-4FE8-AA0E-9D5FB547B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9/9d/Pastoral_Landscape_-_Asher_Dur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5694" y="-36136"/>
            <a:ext cx="10715894" cy="692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irydustB" pitchFamily="2" charset="0"/>
              </a:rPr>
              <a:t>The Pastoral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irydustB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irydustB" pitchFamily="2" charset="0"/>
              </a:rPr>
              <a:t>The Pastoral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irydustB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 pitchFamily="18" charset="0"/>
              </a:rPr>
              <a:t>Based on the word </a:t>
            </a:r>
            <a:r>
              <a:rPr lang="en-US" sz="3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 pitchFamily="18" charset="0"/>
              </a:rPr>
              <a:t>Pastor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 pitchFamily="18" charset="0"/>
              </a:rPr>
              <a:t> which is Latin for Shepherd</a:t>
            </a:r>
          </a:p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 pitchFamily="18" charset="0"/>
              </a:rPr>
              <a:t>Deals with shepherds and the rustic life</a:t>
            </a:r>
          </a:p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 pitchFamily="18" charset="0"/>
              </a:rPr>
              <a:t>Highly conventionalized poetic style</a:t>
            </a:r>
          </a:p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 pitchFamily="18" charset="0"/>
              </a:rPr>
              <a:t>Presents an idealized (romanticized)  view of the rustic life rather than a realistic view</a:t>
            </a:r>
          </a:p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 pitchFamily="18" charset="0"/>
              </a:rPr>
              <a:t>Dates back to the 3</a:t>
            </a:r>
            <a:r>
              <a:rPr lang="en-US" sz="3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 pitchFamily="18" charset="0"/>
              </a:rPr>
              <a:t>rd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 pitchFamily="18" charset="0"/>
              </a:rPr>
              <a:t> century B.C.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irydustB" pitchFamily="2" charset="0"/>
              </a:rPr>
              <a:t>The Pastoral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irydustB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 pitchFamily="18" charset="0"/>
              </a:rPr>
              <a:t>Common topics include</a:t>
            </a:r>
          </a:p>
          <a:p>
            <a:pPr lvl="1"/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 pitchFamily="18" charset="0"/>
              </a:rPr>
              <a:t>Love &amp; Seduction</a:t>
            </a:r>
          </a:p>
          <a:p>
            <a:pPr lvl="1"/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 pitchFamily="18" charset="0"/>
              </a:rPr>
              <a:t>Death &amp; Mourning</a:t>
            </a:r>
          </a:p>
          <a:p>
            <a:pPr lvl="1"/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 pitchFamily="18" charset="0"/>
              </a:rPr>
              <a:t>Corruption of the city/court vs. the purity of nature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irydustB" pitchFamily="2" charset="0"/>
              </a:rPr>
              <a:t>The Pastoral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irydustB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 pitchFamily="18" charset="0"/>
              </a:rPr>
              <a:t>Shakespeare &amp; his contemporaries revived &amp; imitated this classical form</a:t>
            </a:r>
          </a:p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 pitchFamily="18" charset="0"/>
              </a:rPr>
              <a:t>Most famous pastoral of the age: Christopher Marlowe’s “The Passionate Shepherd to His Love”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1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3054</TotalTime>
  <Words>99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The Pastoral</vt:lpstr>
      <vt:lpstr>The Pastoral</vt:lpstr>
      <vt:lpstr>The Pastoral</vt:lpstr>
      <vt:lpstr>The Pastoral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Pastoral</dc:title>
  <dc:creator>Thiesmeyer, Joseph</dc:creator>
  <cp:lastModifiedBy>Thiesmeyer, Joseph</cp:lastModifiedBy>
  <cp:revision>3</cp:revision>
  <dcterms:created xsi:type="dcterms:W3CDTF">2013-12-04T14:47:17Z</dcterms:created>
  <dcterms:modified xsi:type="dcterms:W3CDTF">2013-12-06T17:41:22Z</dcterms:modified>
</cp:coreProperties>
</file>