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518A-36DE-476B-B491-70134D7DE33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ACD5-3DB4-43C6-AD2A-BF838B8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Works Cited Page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Works Cited Information - Websites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Page Title – the page you’re looking at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Site title – the title of the website that page is 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Author – look for it; if not found, leave blank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Last revised – revision/update date – if not found, leave blank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Date visited – today’s date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Organization – only for .</a:t>
            </a:r>
            <a:r>
              <a:rPr lang="en-US" dirty="0" err="1" smtClean="0">
                <a:solidFill>
                  <a:srgbClr val="92D050"/>
                </a:solidFill>
              </a:rPr>
              <a:t>edu</a:t>
            </a:r>
            <a:r>
              <a:rPr lang="en-US" dirty="0" smtClean="0">
                <a:solidFill>
                  <a:srgbClr val="92D050"/>
                </a:solidFill>
              </a:rPr>
              <a:t>, .</a:t>
            </a:r>
            <a:r>
              <a:rPr lang="en-US" dirty="0" err="1" smtClean="0">
                <a:solidFill>
                  <a:srgbClr val="92D050"/>
                </a:solidFill>
              </a:rPr>
              <a:t>gov</a:t>
            </a:r>
            <a:r>
              <a:rPr lang="en-US" dirty="0" smtClean="0">
                <a:solidFill>
                  <a:srgbClr val="92D050"/>
                </a:solidFill>
              </a:rPr>
              <a:t>, or .org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URL – http://www.example.com/page.html 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92D050"/>
                </a:solidFill>
              </a:rPr>
              <a:t>Stay away from Wikipedia &amp; unprofessional sites!!!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Works Cited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-457200">
              <a:buNone/>
            </a:pPr>
            <a:r>
              <a:rPr lang="en-US" dirty="0"/>
              <a:t>Smith, John. "Article Title." </a:t>
            </a:r>
            <a:r>
              <a:rPr lang="en-US" i="1" dirty="0"/>
              <a:t>Site Title</a:t>
            </a:r>
            <a:r>
              <a:rPr lang="en-US" dirty="0"/>
              <a:t>. Organization, 13 </a:t>
            </a:r>
            <a:r>
              <a:rPr lang="en-US" dirty="0" smtClean="0"/>
              <a:t>	Aug</a:t>
            </a:r>
            <a:r>
              <a:rPr lang="en-US" dirty="0"/>
              <a:t>. 2011. Web. 30 Oct. 2012. </a:t>
            </a:r>
            <a:r>
              <a:rPr lang="en-US" dirty="0" smtClean="0"/>
              <a:t>	&lt;</a:t>
            </a:r>
            <a:r>
              <a:rPr lang="en-US" dirty="0"/>
              <a:t>http://www.example.org/page.htm&gt;.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276402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Author’s name (if available)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3400" y="2133600"/>
            <a:ext cx="4572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3879089"/>
            <a:ext cx="55496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00800" y="3048000"/>
            <a:ext cx="990600" cy="11291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7600" y="1693194"/>
            <a:ext cx="1066800" cy="2118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3427906"/>
            <a:ext cx="137749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Date Viewed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0240" y="1048434"/>
            <a:ext cx="2324099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Last Revised/Updated</a:t>
            </a:r>
          </a:p>
          <a:p>
            <a:r>
              <a:rPr lang="en-US" dirty="0" smtClean="0"/>
              <a:t>(if available)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90800" y="2590800"/>
            <a:ext cx="1295400" cy="837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618"/>
            <a:ext cx="9178636" cy="734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565654">
            <a:off x="4958878" y="1908622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733611">
            <a:off x="450089" y="1427717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469330">
            <a:off x="2829901" y="807623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202597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90042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6115" y="123945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152677">
            <a:off x="1025172" y="2934296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URL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533694">
            <a:off x="4954221" y="4552954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576936">
            <a:off x="3981165" y="6363296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473635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name of university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7036" y="6263985"/>
            <a:ext cx="24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create citation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-149211"/>
            <a:ext cx="9071728" cy="725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8633917">
            <a:off x="4629218" y="2823725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592855">
            <a:off x="4629217" y="3356055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633917">
            <a:off x="4674605" y="4016025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796245">
            <a:off x="4694902" y="5416920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1772878">
            <a:off x="4704502" y="5999946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175271">
            <a:off x="3827264" y="6408071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7897" y="25778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4024" y="3213445"/>
            <a:ext cx="306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author (if available)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7121" y="37701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title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73254" y="5329382"/>
            <a:ext cx="377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published/modified (if available)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73254" y="58900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accessed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466" y="6340627"/>
            <a:ext cx="291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create citation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1274656">
            <a:off x="4783699" y="4612932"/>
            <a:ext cx="612428" cy="24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10201" y="46013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533694">
            <a:off x="5123987" y="2800354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9567" y="30480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works cited entry: copy and paste to your sources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503184">
            <a:off x="1307408" y="3049843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667572">
            <a:off x="1234630" y="3583950"/>
            <a:ext cx="612428" cy="2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5445" y="3657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Arrange alphabetically  according to first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173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Works Cited Page </vt:lpstr>
      <vt:lpstr>Works Cited Information - Websites</vt:lpstr>
      <vt:lpstr>Sample Works Cited Entry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Thiesmeyer, Joseph</dc:creator>
  <cp:lastModifiedBy>Thiesmeyer, Joseph</cp:lastModifiedBy>
  <cp:revision>16</cp:revision>
  <dcterms:created xsi:type="dcterms:W3CDTF">2012-10-29T14:47:42Z</dcterms:created>
  <dcterms:modified xsi:type="dcterms:W3CDTF">2013-10-24T02:31:07Z</dcterms:modified>
</cp:coreProperties>
</file>